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257" r:id="rId3"/>
    <p:sldId id="279" r:id="rId4"/>
    <p:sldId id="258" r:id="rId5"/>
    <p:sldId id="260" r:id="rId6"/>
    <p:sldId id="278" r:id="rId7"/>
    <p:sldId id="259" r:id="rId8"/>
    <p:sldId id="261" r:id="rId9"/>
    <p:sldId id="262" r:id="rId10"/>
    <p:sldId id="265" r:id="rId11"/>
    <p:sldId id="280" r:id="rId12"/>
    <p:sldId id="281" r:id="rId13"/>
    <p:sldId id="267" r:id="rId14"/>
    <p:sldId id="268" r:id="rId15"/>
    <p:sldId id="282" r:id="rId16"/>
    <p:sldId id="270" r:id="rId17"/>
    <p:sldId id="289" r:id="rId18"/>
    <p:sldId id="283" r:id="rId19"/>
    <p:sldId id="272" r:id="rId20"/>
    <p:sldId id="285" r:id="rId21"/>
    <p:sldId id="273" r:id="rId22"/>
    <p:sldId id="274" r:id="rId23"/>
    <p:sldId id="286" r:id="rId24"/>
    <p:sldId id="287"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C849B-5B1E-4660-8A7F-B511F413FA60}" v="43" dt="2022-02-18T16:48:21.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698" autoAdjust="0"/>
  </p:normalViewPr>
  <p:slideViewPr>
    <p:cSldViewPr snapToGrid="0">
      <p:cViewPr varScale="1">
        <p:scale>
          <a:sx n="82" d="100"/>
          <a:sy n="82" d="100"/>
        </p:scale>
        <p:origin x="8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Gibson" userId="f7dd435e-23ff-44ba-9212-964c88da3601" providerId="ADAL" clId="{225C849B-5B1E-4660-8A7F-B511F413FA60}"/>
    <pc:docChg chg="undo custSel addSld delSld modSld sldOrd">
      <pc:chgData name="Sean Gibson" userId="f7dd435e-23ff-44ba-9212-964c88da3601" providerId="ADAL" clId="{225C849B-5B1E-4660-8A7F-B511F413FA60}" dt="2022-02-22T16:44:12.549" v="5301" actId="207"/>
      <pc:docMkLst>
        <pc:docMk/>
      </pc:docMkLst>
      <pc:sldChg chg="modSp mod">
        <pc:chgData name="Sean Gibson" userId="f7dd435e-23ff-44ba-9212-964c88da3601" providerId="ADAL" clId="{225C849B-5B1E-4660-8A7F-B511F413FA60}" dt="2022-02-18T16:48:46.065" v="5278" actId="14100"/>
        <pc:sldMkLst>
          <pc:docMk/>
          <pc:sldMk cId="186772128" sldId="256"/>
        </pc:sldMkLst>
        <pc:spChg chg="mod">
          <ac:chgData name="Sean Gibson" userId="f7dd435e-23ff-44ba-9212-964c88da3601" providerId="ADAL" clId="{225C849B-5B1E-4660-8A7F-B511F413FA60}" dt="2022-02-18T16:48:39.982" v="5277" actId="20577"/>
          <ac:spMkLst>
            <pc:docMk/>
            <pc:sldMk cId="186772128" sldId="256"/>
            <ac:spMk id="3" creationId="{8036759B-19D4-4B96-9818-DD223303ABD0}"/>
          </ac:spMkLst>
        </pc:spChg>
        <pc:picChg chg="mod">
          <ac:chgData name="Sean Gibson" userId="f7dd435e-23ff-44ba-9212-964c88da3601" providerId="ADAL" clId="{225C849B-5B1E-4660-8A7F-B511F413FA60}" dt="2022-02-18T16:48:46.065" v="5278" actId="14100"/>
          <ac:picMkLst>
            <pc:docMk/>
            <pc:sldMk cId="186772128" sldId="256"/>
            <ac:picMk id="4" creationId="{C509D105-47E7-42C0-8404-C877E7545A50}"/>
          </ac:picMkLst>
        </pc:picChg>
      </pc:sldChg>
      <pc:sldChg chg="modSp mod">
        <pc:chgData name="Sean Gibson" userId="f7dd435e-23ff-44ba-9212-964c88da3601" providerId="ADAL" clId="{225C849B-5B1E-4660-8A7F-B511F413FA60}" dt="2022-02-18T15:57:34.132" v="2596"/>
        <pc:sldMkLst>
          <pc:docMk/>
          <pc:sldMk cId="802022268" sldId="257"/>
        </pc:sldMkLst>
        <pc:spChg chg="mod">
          <ac:chgData name="Sean Gibson" userId="f7dd435e-23ff-44ba-9212-964c88da3601" providerId="ADAL" clId="{225C849B-5B1E-4660-8A7F-B511F413FA60}" dt="2022-02-18T15:57:34.132" v="2596"/>
          <ac:spMkLst>
            <pc:docMk/>
            <pc:sldMk cId="802022268" sldId="257"/>
            <ac:spMk id="4" creationId="{7C12E779-4439-49D9-8628-2C488F20E4E5}"/>
          </ac:spMkLst>
        </pc:spChg>
      </pc:sldChg>
      <pc:sldChg chg="modSp mod">
        <pc:chgData name="Sean Gibson" userId="f7dd435e-23ff-44ba-9212-964c88da3601" providerId="ADAL" clId="{225C849B-5B1E-4660-8A7F-B511F413FA60}" dt="2022-02-18T16:05:20.999" v="2765" actId="5793"/>
        <pc:sldMkLst>
          <pc:docMk/>
          <pc:sldMk cId="377240101" sldId="258"/>
        </pc:sldMkLst>
        <pc:spChg chg="mod">
          <ac:chgData name="Sean Gibson" userId="f7dd435e-23ff-44ba-9212-964c88da3601" providerId="ADAL" clId="{225C849B-5B1E-4660-8A7F-B511F413FA60}" dt="2022-02-18T16:05:20.999" v="2765" actId="5793"/>
          <ac:spMkLst>
            <pc:docMk/>
            <pc:sldMk cId="377240101" sldId="258"/>
            <ac:spMk id="3" creationId="{BAF92AFA-7737-4ABF-946F-8C19C5E413C9}"/>
          </ac:spMkLst>
        </pc:spChg>
      </pc:sldChg>
      <pc:sldChg chg="modSp mod">
        <pc:chgData name="Sean Gibson" userId="f7dd435e-23ff-44ba-9212-964c88da3601" providerId="ADAL" clId="{225C849B-5B1E-4660-8A7F-B511F413FA60}" dt="2022-02-18T16:07:45.784" v="3108" actId="6549"/>
        <pc:sldMkLst>
          <pc:docMk/>
          <pc:sldMk cId="379197930" sldId="259"/>
        </pc:sldMkLst>
        <pc:spChg chg="mod">
          <ac:chgData name="Sean Gibson" userId="f7dd435e-23ff-44ba-9212-964c88da3601" providerId="ADAL" clId="{225C849B-5B1E-4660-8A7F-B511F413FA60}" dt="2022-02-18T16:07:45.784" v="3108" actId="6549"/>
          <ac:spMkLst>
            <pc:docMk/>
            <pc:sldMk cId="379197930" sldId="259"/>
            <ac:spMk id="4" creationId="{883A021B-397F-46F7-9383-5D99C5FACE50}"/>
          </ac:spMkLst>
        </pc:spChg>
      </pc:sldChg>
      <pc:sldChg chg="modSp mod">
        <pc:chgData name="Sean Gibson" userId="f7dd435e-23ff-44ba-9212-964c88da3601" providerId="ADAL" clId="{225C849B-5B1E-4660-8A7F-B511F413FA60}" dt="2022-02-22T16:42:57.871" v="5279" actId="207"/>
        <pc:sldMkLst>
          <pc:docMk/>
          <pc:sldMk cId="3542215780" sldId="260"/>
        </pc:sldMkLst>
        <pc:spChg chg="mod">
          <ac:chgData name="Sean Gibson" userId="f7dd435e-23ff-44ba-9212-964c88da3601" providerId="ADAL" clId="{225C849B-5B1E-4660-8A7F-B511F413FA60}" dt="2022-02-22T16:42:57.871" v="5279" actId="207"/>
          <ac:spMkLst>
            <pc:docMk/>
            <pc:sldMk cId="3542215780" sldId="260"/>
            <ac:spMk id="3" creationId="{B354AAC1-0742-4226-AEA8-BA08F56249F6}"/>
          </ac:spMkLst>
        </pc:spChg>
      </pc:sldChg>
      <pc:sldChg chg="modSp mod">
        <pc:chgData name="Sean Gibson" userId="f7dd435e-23ff-44ba-9212-964c88da3601" providerId="ADAL" clId="{225C849B-5B1E-4660-8A7F-B511F413FA60}" dt="2022-02-18T16:09:11.191" v="3211" actId="20577"/>
        <pc:sldMkLst>
          <pc:docMk/>
          <pc:sldMk cId="1099170842" sldId="261"/>
        </pc:sldMkLst>
        <pc:spChg chg="mod">
          <ac:chgData name="Sean Gibson" userId="f7dd435e-23ff-44ba-9212-964c88da3601" providerId="ADAL" clId="{225C849B-5B1E-4660-8A7F-B511F413FA60}" dt="2022-02-18T16:09:11.191" v="3211" actId="20577"/>
          <ac:spMkLst>
            <pc:docMk/>
            <pc:sldMk cId="1099170842" sldId="261"/>
            <ac:spMk id="3" creationId="{034C9EBB-F1C3-41DA-8FA0-A90FAD3086E4}"/>
          </ac:spMkLst>
        </pc:spChg>
      </pc:sldChg>
      <pc:sldChg chg="modSp mod">
        <pc:chgData name="Sean Gibson" userId="f7dd435e-23ff-44ba-9212-964c88da3601" providerId="ADAL" clId="{225C849B-5B1E-4660-8A7F-B511F413FA60}" dt="2022-02-18T16:11:03.530" v="3363" actId="20577"/>
        <pc:sldMkLst>
          <pc:docMk/>
          <pc:sldMk cId="3108612530" sldId="262"/>
        </pc:sldMkLst>
        <pc:spChg chg="mod">
          <ac:chgData name="Sean Gibson" userId="f7dd435e-23ff-44ba-9212-964c88da3601" providerId="ADAL" clId="{225C849B-5B1E-4660-8A7F-B511F413FA60}" dt="2022-02-17T18:40:57.213" v="277" actId="20577"/>
          <ac:spMkLst>
            <pc:docMk/>
            <pc:sldMk cId="3108612530" sldId="262"/>
            <ac:spMk id="2" creationId="{7ED45C2A-F212-4CE8-BB0B-022D13FE92C4}"/>
          </ac:spMkLst>
        </pc:spChg>
        <pc:spChg chg="mod">
          <ac:chgData name="Sean Gibson" userId="f7dd435e-23ff-44ba-9212-964c88da3601" providerId="ADAL" clId="{225C849B-5B1E-4660-8A7F-B511F413FA60}" dt="2022-02-18T16:11:03.530" v="3363" actId="20577"/>
          <ac:spMkLst>
            <pc:docMk/>
            <pc:sldMk cId="3108612530" sldId="262"/>
            <ac:spMk id="4" creationId="{D1C86E8F-79C4-488F-9B49-623079ADCD99}"/>
          </ac:spMkLst>
        </pc:spChg>
      </pc:sldChg>
      <pc:sldChg chg="modSp del mod">
        <pc:chgData name="Sean Gibson" userId="f7dd435e-23ff-44ba-9212-964c88da3601" providerId="ADAL" clId="{225C849B-5B1E-4660-8A7F-B511F413FA60}" dt="2022-02-18T16:11:10.527" v="3364" actId="2696"/>
        <pc:sldMkLst>
          <pc:docMk/>
          <pc:sldMk cId="1096952363" sldId="263"/>
        </pc:sldMkLst>
        <pc:spChg chg="mod">
          <ac:chgData name="Sean Gibson" userId="f7dd435e-23ff-44ba-9212-964c88da3601" providerId="ADAL" clId="{225C849B-5B1E-4660-8A7F-B511F413FA60}" dt="2022-02-17T18:42:18.518" v="316" actId="20577"/>
          <ac:spMkLst>
            <pc:docMk/>
            <pc:sldMk cId="1096952363" sldId="263"/>
            <ac:spMk id="2" creationId="{01401387-5AD0-4F69-96BE-5B1FA1A063F8}"/>
          </ac:spMkLst>
        </pc:spChg>
      </pc:sldChg>
      <pc:sldChg chg="modSp mod modNotesTx">
        <pc:chgData name="Sean Gibson" userId="f7dd435e-23ff-44ba-9212-964c88da3601" providerId="ADAL" clId="{225C849B-5B1E-4660-8A7F-B511F413FA60}" dt="2022-02-22T16:43:11.097" v="5280" actId="207"/>
        <pc:sldMkLst>
          <pc:docMk/>
          <pc:sldMk cId="4105255347" sldId="265"/>
        </pc:sldMkLst>
        <pc:spChg chg="mod">
          <ac:chgData name="Sean Gibson" userId="f7dd435e-23ff-44ba-9212-964c88da3601" providerId="ADAL" clId="{225C849B-5B1E-4660-8A7F-B511F413FA60}" dt="2022-02-18T16:11:25.813" v="3387" actId="20577"/>
          <ac:spMkLst>
            <pc:docMk/>
            <pc:sldMk cId="4105255347" sldId="265"/>
            <ac:spMk id="2" creationId="{1D76FCCC-9E13-4964-972A-DDFC73BAC9F4}"/>
          </ac:spMkLst>
        </pc:spChg>
        <pc:spChg chg="mod">
          <ac:chgData name="Sean Gibson" userId="f7dd435e-23ff-44ba-9212-964c88da3601" providerId="ADAL" clId="{225C849B-5B1E-4660-8A7F-B511F413FA60}" dt="2022-02-22T16:43:11.097" v="5280" actId="207"/>
          <ac:spMkLst>
            <pc:docMk/>
            <pc:sldMk cId="4105255347" sldId="265"/>
            <ac:spMk id="3" creationId="{0ECED676-061F-4977-BEC1-23E254577E46}"/>
          </ac:spMkLst>
        </pc:spChg>
      </pc:sldChg>
      <pc:sldChg chg="del">
        <pc:chgData name="Sean Gibson" userId="f7dd435e-23ff-44ba-9212-964c88da3601" providerId="ADAL" clId="{225C849B-5B1E-4660-8A7F-B511F413FA60}" dt="2022-02-17T18:52:35.702" v="365" actId="2696"/>
        <pc:sldMkLst>
          <pc:docMk/>
          <pc:sldMk cId="1617879389" sldId="266"/>
        </pc:sldMkLst>
      </pc:sldChg>
      <pc:sldChg chg="addSp delSp modSp mod modNotesTx">
        <pc:chgData name="Sean Gibson" userId="f7dd435e-23ff-44ba-9212-964c88da3601" providerId="ADAL" clId="{225C849B-5B1E-4660-8A7F-B511F413FA60}" dt="2022-02-17T18:53:16.222" v="518" actId="5793"/>
        <pc:sldMkLst>
          <pc:docMk/>
          <pc:sldMk cId="1326556209" sldId="267"/>
        </pc:sldMkLst>
        <pc:spChg chg="mod">
          <ac:chgData name="Sean Gibson" userId="f7dd435e-23ff-44ba-9212-964c88da3601" providerId="ADAL" clId="{225C849B-5B1E-4660-8A7F-B511F413FA60}" dt="2022-02-17T18:53:02.179" v="391" actId="20577"/>
          <ac:spMkLst>
            <pc:docMk/>
            <pc:sldMk cId="1326556209" sldId="267"/>
            <ac:spMk id="2" creationId="{493482EF-B35D-424C-8A25-4EEAC689DEB6}"/>
          </ac:spMkLst>
        </pc:spChg>
        <pc:spChg chg="add del mod">
          <ac:chgData name="Sean Gibson" userId="f7dd435e-23ff-44ba-9212-964c88da3601" providerId="ADAL" clId="{225C849B-5B1E-4660-8A7F-B511F413FA60}" dt="2022-02-17T18:31:15.249" v="59" actId="931"/>
          <ac:spMkLst>
            <pc:docMk/>
            <pc:sldMk cId="1326556209" sldId="267"/>
            <ac:spMk id="4" creationId="{6E453531-D8DF-40C0-AF42-595A7EC4ADA3}"/>
          </ac:spMkLst>
        </pc:spChg>
        <pc:spChg chg="add del mod">
          <ac:chgData name="Sean Gibson" userId="f7dd435e-23ff-44ba-9212-964c88da3601" providerId="ADAL" clId="{225C849B-5B1E-4660-8A7F-B511F413FA60}" dt="2022-02-17T18:31:25.550" v="62" actId="21"/>
          <ac:spMkLst>
            <pc:docMk/>
            <pc:sldMk cId="1326556209" sldId="267"/>
            <ac:spMk id="7" creationId="{92145E42-1B1B-4114-B51E-F81DFF83261C}"/>
          </ac:spMkLst>
        </pc:spChg>
        <pc:picChg chg="add mod">
          <ac:chgData name="Sean Gibson" userId="f7dd435e-23ff-44ba-9212-964c88da3601" providerId="ADAL" clId="{225C849B-5B1E-4660-8A7F-B511F413FA60}" dt="2022-02-17T18:31:42.508" v="64" actId="14100"/>
          <ac:picMkLst>
            <pc:docMk/>
            <pc:sldMk cId="1326556209" sldId="267"/>
            <ac:picMk id="6" creationId="{A3553D5C-6BE3-45D3-957E-A8AC81947CD7}"/>
          </ac:picMkLst>
        </pc:picChg>
        <pc:picChg chg="del">
          <ac:chgData name="Sean Gibson" userId="f7dd435e-23ff-44ba-9212-964c88da3601" providerId="ADAL" clId="{225C849B-5B1E-4660-8A7F-B511F413FA60}" dt="2022-02-17T18:30:32.782" v="54" actId="21"/>
          <ac:picMkLst>
            <pc:docMk/>
            <pc:sldMk cId="1326556209" sldId="267"/>
            <ac:picMk id="11" creationId="{15144F2A-B137-4E71-886F-9C9EAE102ECA}"/>
          </ac:picMkLst>
        </pc:picChg>
      </pc:sldChg>
      <pc:sldChg chg="modSp mod modNotesTx">
        <pc:chgData name="Sean Gibson" userId="f7dd435e-23ff-44ba-9212-964c88da3601" providerId="ADAL" clId="{225C849B-5B1E-4660-8A7F-B511F413FA60}" dt="2022-02-18T16:17:02.291" v="3934" actId="20577"/>
        <pc:sldMkLst>
          <pc:docMk/>
          <pc:sldMk cId="1842499060" sldId="268"/>
        </pc:sldMkLst>
        <pc:spChg chg="mod">
          <ac:chgData name="Sean Gibson" userId="f7dd435e-23ff-44ba-9212-964c88da3601" providerId="ADAL" clId="{225C849B-5B1E-4660-8A7F-B511F413FA60}" dt="2022-02-17T18:32:38.107" v="70" actId="20577"/>
          <ac:spMkLst>
            <pc:docMk/>
            <pc:sldMk cId="1842499060" sldId="268"/>
            <ac:spMk id="4" creationId="{A5AA7B55-5E64-4EE6-A248-83553322B60E}"/>
          </ac:spMkLst>
        </pc:spChg>
      </pc:sldChg>
      <pc:sldChg chg="modSp del mod">
        <pc:chgData name="Sean Gibson" userId="f7dd435e-23ff-44ba-9212-964c88da3601" providerId="ADAL" clId="{225C849B-5B1E-4660-8A7F-B511F413FA60}" dt="2022-02-17T19:02:11.840" v="840" actId="2696"/>
        <pc:sldMkLst>
          <pc:docMk/>
          <pc:sldMk cId="1803260161" sldId="269"/>
        </pc:sldMkLst>
        <pc:spChg chg="mod">
          <ac:chgData name="Sean Gibson" userId="f7dd435e-23ff-44ba-9212-964c88da3601" providerId="ADAL" clId="{225C849B-5B1E-4660-8A7F-B511F413FA60}" dt="2022-02-17T18:57:44.534" v="760" actId="21"/>
          <ac:spMkLst>
            <pc:docMk/>
            <pc:sldMk cId="1803260161" sldId="269"/>
            <ac:spMk id="3" creationId="{CDA469EA-16E7-488B-BD5E-23A1F8588142}"/>
          </ac:spMkLst>
        </pc:spChg>
      </pc:sldChg>
      <pc:sldChg chg="modSp mod modNotesTx">
        <pc:chgData name="Sean Gibson" userId="f7dd435e-23ff-44ba-9212-964c88da3601" providerId="ADAL" clId="{225C849B-5B1E-4660-8A7F-B511F413FA60}" dt="2022-02-22T16:43:31.946" v="5282" actId="207"/>
        <pc:sldMkLst>
          <pc:docMk/>
          <pc:sldMk cId="2346439515" sldId="270"/>
        </pc:sldMkLst>
        <pc:spChg chg="mod">
          <ac:chgData name="Sean Gibson" userId="f7dd435e-23ff-44ba-9212-964c88da3601" providerId="ADAL" clId="{225C849B-5B1E-4660-8A7F-B511F413FA60}" dt="2022-02-22T16:43:31.946" v="5282" actId="207"/>
          <ac:spMkLst>
            <pc:docMk/>
            <pc:sldMk cId="2346439515" sldId="270"/>
            <ac:spMk id="4" creationId="{5B25AE28-3252-4B40-9E7F-DCA7325CF1B9}"/>
          </ac:spMkLst>
        </pc:spChg>
      </pc:sldChg>
      <pc:sldChg chg="modSp del mod">
        <pc:chgData name="Sean Gibson" userId="f7dd435e-23ff-44ba-9212-964c88da3601" providerId="ADAL" clId="{225C849B-5B1E-4660-8A7F-B511F413FA60}" dt="2022-02-17T19:02:19.772" v="841" actId="2696"/>
        <pc:sldMkLst>
          <pc:docMk/>
          <pc:sldMk cId="3331511234" sldId="271"/>
        </pc:sldMkLst>
        <pc:spChg chg="mod">
          <ac:chgData name="Sean Gibson" userId="f7dd435e-23ff-44ba-9212-964c88da3601" providerId="ADAL" clId="{225C849B-5B1E-4660-8A7F-B511F413FA60}" dt="2022-02-17T18:58:19.847" v="781" actId="21"/>
          <ac:spMkLst>
            <pc:docMk/>
            <pc:sldMk cId="3331511234" sldId="271"/>
            <ac:spMk id="4" creationId="{C2E21875-66FA-4F32-9074-2F2821643ECD}"/>
          </ac:spMkLst>
        </pc:spChg>
      </pc:sldChg>
      <pc:sldChg chg="addSp delSp modSp mod modNotesTx">
        <pc:chgData name="Sean Gibson" userId="f7dd435e-23ff-44ba-9212-964c88da3601" providerId="ADAL" clId="{225C849B-5B1E-4660-8A7F-B511F413FA60}" dt="2022-02-18T16:33:12.136" v="4483" actId="14100"/>
        <pc:sldMkLst>
          <pc:docMk/>
          <pc:sldMk cId="1640393640" sldId="272"/>
        </pc:sldMkLst>
        <pc:spChg chg="mod">
          <ac:chgData name="Sean Gibson" userId="f7dd435e-23ff-44ba-9212-964c88da3601" providerId="ADAL" clId="{225C849B-5B1E-4660-8A7F-B511F413FA60}" dt="2022-02-17T18:25:53.991" v="53" actId="20577"/>
          <ac:spMkLst>
            <pc:docMk/>
            <pc:sldMk cId="1640393640" sldId="272"/>
            <ac:spMk id="3" creationId="{35110B5E-8974-4690-9824-D09917613E31}"/>
          </ac:spMkLst>
        </pc:spChg>
        <pc:spChg chg="add del mod">
          <ac:chgData name="Sean Gibson" userId="f7dd435e-23ff-44ba-9212-964c88da3601" providerId="ADAL" clId="{225C849B-5B1E-4660-8A7F-B511F413FA60}" dt="2022-02-18T16:32:52.674" v="4477" actId="931"/>
          <ac:spMkLst>
            <pc:docMk/>
            <pc:sldMk cId="1640393640" sldId="272"/>
            <ac:spMk id="5" creationId="{5DCF08BD-25C3-4CC3-9D1F-EF9158C216EA}"/>
          </ac:spMkLst>
        </pc:spChg>
        <pc:spChg chg="add del mod">
          <ac:chgData name="Sean Gibson" userId="f7dd435e-23ff-44ba-9212-964c88da3601" providerId="ADAL" clId="{225C849B-5B1E-4660-8A7F-B511F413FA60}" dt="2022-02-18T16:33:03.314" v="4480" actId="21"/>
          <ac:spMkLst>
            <pc:docMk/>
            <pc:sldMk cId="1640393640" sldId="272"/>
            <ac:spMk id="10" creationId="{64B4E95A-6FC7-418B-ACFB-70EA88D90FAB}"/>
          </ac:spMkLst>
        </pc:spChg>
        <pc:picChg chg="del">
          <ac:chgData name="Sean Gibson" userId="f7dd435e-23ff-44ba-9212-964c88da3601" providerId="ADAL" clId="{225C849B-5B1E-4660-8A7F-B511F413FA60}" dt="2022-02-18T16:32:32.073" v="4476" actId="21"/>
          <ac:picMkLst>
            <pc:docMk/>
            <pc:sldMk cId="1640393640" sldId="272"/>
            <ac:picMk id="6" creationId="{5B59AE77-6AC0-4F90-8BE8-F50462D793ED}"/>
          </ac:picMkLst>
        </pc:picChg>
        <pc:picChg chg="del">
          <ac:chgData name="Sean Gibson" userId="f7dd435e-23ff-44ba-9212-964c88da3601" providerId="ADAL" clId="{225C849B-5B1E-4660-8A7F-B511F413FA60}" dt="2022-02-18T16:32:21.458" v="4475" actId="21"/>
          <ac:picMkLst>
            <pc:docMk/>
            <pc:sldMk cId="1640393640" sldId="272"/>
            <ac:picMk id="8" creationId="{9D7D8170-56FC-4B89-8673-A7CA99D3F5D0}"/>
          </ac:picMkLst>
        </pc:picChg>
        <pc:picChg chg="add mod">
          <ac:chgData name="Sean Gibson" userId="f7dd435e-23ff-44ba-9212-964c88da3601" providerId="ADAL" clId="{225C849B-5B1E-4660-8A7F-B511F413FA60}" dt="2022-02-18T16:33:12.136" v="4483" actId="14100"/>
          <ac:picMkLst>
            <pc:docMk/>
            <pc:sldMk cId="1640393640" sldId="272"/>
            <ac:picMk id="9" creationId="{E1238C79-5FF6-47CB-B148-B3124E842F5E}"/>
          </ac:picMkLst>
        </pc:picChg>
      </pc:sldChg>
      <pc:sldChg chg="modSp mod">
        <pc:chgData name="Sean Gibson" userId="f7dd435e-23ff-44ba-9212-964c88da3601" providerId="ADAL" clId="{225C849B-5B1E-4660-8A7F-B511F413FA60}" dt="2022-02-18T16:37:17.464" v="4768" actId="20577"/>
        <pc:sldMkLst>
          <pc:docMk/>
          <pc:sldMk cId="2644795433" sldId="273"/>
        </pc:sldMkLst>
        <pc:spChg chg="mod">
          <ac:chgData name="Sean Gibson" userId="f7dd435e-23ff-44ba-9212-964c88da3601" providerId="ADAL" clId="{225C849B-5B1E-4660-8A7F-B511F413FA60}" dt="2022-02-18T16:36:46.391" v="4753" actId="207"/>
          <ac:spMkLst>
            <pc:docMk/>
            <pc:sldMk cId="2644795433" sldId="273"/>
            <ac:spMk id="6" creationId="{34945422-51FC-423A-9EDF-3F5F8611FDC0}"/>
          </ac:spMkLst>
        </pc:spChg>
        <pc:spChg chg="mod">
          <ac:chgData name="Sean Gibson" userId="f7dd435e-23ff-44ba-9212-964c88da3601" providerId="ADAL" clId="{225C849B-5B1E-4660-8A7F-B511F413FA60}" dt="2022-02-18T16:37:17.464" v="4768" actId="20577"/>
          <ac:spMkLst>
            <pc:docMk/>
            <pc:sldMk cId="2644795433" sldId="273"/>
            <ac:spMk id="7" creationId="{B5780F9A-6C04-4BB3-9780-02C2B2D8259C}"/>
          </ac:spMkLst>
        </pc:spChg>
      </pc:sldChg>
      <pc:sldChg chg="addSp delSp modSp mod">
        <pc:chgData name="Sean Gibson" userId="f7dd435e-23ff-44ba-9212-964c88da3601" providerId="ADAL" clId="{225C849B-5B1E-4660-8A7F-B511F413FA60}" dt="2022-02-22T16:44:12.549" v="5301" actId="207"/>
        <pc:sldMkLst>
          <pc:docMk/>
          <pc:sldMk cId="466567131" sldId="274"/>
        </pc:sldMkLst>
        <pc:spChg chg="mod">
          <ac:chgData name="Sean Gibson" userId="f7dd435e-23ff-44ba-9212-964c88da3601" providerId="ADAL" clId="{225C849B-5B1E-4660-8A7F-B511F413FA60}" dt="2022-02-22T16:44:12.549" v="5301" actId="207"/>
          <ac:spMkLst>
            <pc:docMk/>
            <pc:sldMk cId="466567131" sldId="274"/>
            <ac:spMk id="4" creationId="{B72A295D-6C1F-44E6-AA83-207E7978A748}"/>
          </ac:spMkLst>
        </pc:spChg>
        <pc:spChg chg="add del mod">
          <ac:chgData name="Sean Gibson" userId="f7dd435e-23ff-44ba-9212-964c88da3601" providerId="ADAL" clId="{225C849B-5B1E-4660-8A7F-B511F413FA60}" dt="2022-02-18T16:38:05.360" v="4770" actId="931"/>
          <ac:spMkLst>
            <pc:docMk/>
            <pc:sldMk cId="466567131" sldId="274"/>
            <ac:spMk id="5" creationId="{0CDFDB4D-DC5E-4DFD-8812-95F74068B52E}"/>
          </ac:spMkLst>
        </pc:spChg>
        <pc:spChg chg="add del mod">
          <ac:chgData name="Sean Gibson" userId="f7dd435e-23ff-44ba-9212-964c88da3601" providerId="ADAL" clId="{225C849B-5B1E-4660-8A7F-B511F413FA60}" dt="2022-02-18T16:38:13.103" v="4773" actId="21"/>
          <ac:spMkLst>
            <pc:docMk/>
            <pc:sldMk cId="466567131" sldId="274"/>
            <ac:spMk id="10" creationId="{8A0EBEC1-77BF-4285-8760-D43B442C79F8}"/>
          </ac:spMkLst>
        </pc:spChg>
        <pc:picChg chg="del">
          <ac:chgData name="Sean Gibson" userId="f7dd435e-23ff-44ba-9212-964c88da3601" providerId="ADAL" clId="{225C849B-5B1E-4660-8A7F-B511F413FA60}" dt="2022-02-18T16:37:41.610" v="4769" actId="21"/>
          <ac:picMkLst>
            <pc:docMk/>
            <pc:sldMk cId="466567131" sldId="274"/>
            <ac:picMk id="6" creationId="{B92CEAD9-972E-4CD4-9D91-FB4A17FE5F02}"/>
          </ac:picMkLst>
        </pc:picChg>
        <pc:picChg chg="add mod">
          <ac:chgData name="Sean Gibson" userId="f7dd435e-23ff-44ba-9212-964c88da3601" providerId="ADAL" clId="{225C849B-5B1E-4660-8A7F-B511F413FA60}" dt="2022-02-18T16:38:22.266" v="4776" actId="14100"/>
          <ac:picMkLst>
            <pc:docMk/>
            <pc:sldMk cId="466567131" sldId="274"/>
            <ac:picMk id="8" creationId="{05DFF771-8A91-4B95-8DE5-80A92754133B}"/>
          </ac:picMkLst>
        </pc:picChg>
      </pc:sldChg>
      <pc:sldChg chg="modSp mod">
        <pc:chgData name="Sean Gibson" userId="f7dd435e-23ff-44ba-9212-964c88da3601" providerId="ADAL" clId="{225C849B-5B1E-4660-8A7F-B511F413FA60}" dt="2022-02-17T19:27:20.989" v="2467" actId="20577"/>
        <pc:sldMkLst>
          <pc:docMk/>
          <pc:sldMk cId="2665083337" sldId="275"/>
        </pc:sldMkLst>
        <pc:spChg chg="mod">
          <ac:chgData name="Sean Gibson" userId="f7dd435e-23ff-44ba-9212-964c88da3601" providerId="ADAL" clId="{225C849B-5B1E-4660-8A7F-B511F413FA60}" dt="2022-02-17T19:27:20.989" v="2467" actId="20577"/>
          <ac:spMkLst>
            <pc:docMk/>
            <pc:sldMk cId="2665083337" sldId="275"/>
            <ac:spMk id="3" creationId="{1A27EBED-5345-4876-B2AF-8786E107D304}"/>
          </ac:spMkLst>
        </pc:spChg>
      </pc:sldChg>
      <pc:sldChg chg="addSp delSp modSp mod">
        <pc:chgData name="Sean Gibson" userId="f7dd435e-23ff-44ba-9212-964c88da3601" providerId="ADAL" clId="{225C849B-5B1E-4660-8A7F-B511F413FA60}" dt="2022-02-18T16:48:30.102" v="5276" actId="14100"/>
        <pc:sldMkLst>
          <pc:docMk/>
          <pc:sldMk cId="2719562553" sldId="276"/>
        </pc:sldMkLst>
        <pc:spChg chg="add del mod">
          <ac:chgData name="Sean Gibson" userId="f7dd435e-23ff-44ba-9212-964c88da3601" providerId="ADAL" clId="{225C849B-5B1E-4660-8A7F-B511F413FA60}" dt="2022-02-18T16:48:21.410" v="5275" actId="931"/>
          <ac:spMkLst>
            <pc:docMk/>
            <pc:sldMk cId="2719562553" sldId="276"/>
            <ac:spMk id="3" creationId="{58D572A4-9DAA-4FF5-A149-EB7CE49C35D1}"/>
          </ac:spMkLst>
        </pc:spChg>
        <pc:picChg chg="mod">
          <ac:chgData name="Sean Gibson" userId="f7dd435e-23ff-44ba-9212-964c88da3601" providerId="ADAL" clId="{225C849B-5B1E-4660-8A7F-B511F413FA60}" dt="2022-02-17T19:27:32.225" v="2470" actId="14100"/>
          <ac:picMkLst>
            <pc:docMk/>
            <pc:sldMk cId="2719562553" sldId="276"/>
            <ac:picMk id="5" creationId="{B8934022-547D-4B0A-814D-5B0D4186036E}"/>
          </ac:picMkLst>
        </pc:picChg>
        <pc:picChg chg="add mod">
          <ac:chgData name="Sean Gibson" userId="f7dd435e-23ff-44ba-9212-964c88da3601" providerId="ADAL" clId="{225C849B-5B1E-4660-8A7F-B511F413FA60}" dt="2022-02-18T16:48:30.102" v="5276" actId="14100"/>
          <ac:picMkLst>
            <pc:docMk/>
            <pc:sldMk cId="2719562553" sldId="276"/>
            <ac:picMk id="7" creationId="{B502D948-F8D9-43FB-96BC-87B5BE18750E}"/>
          </ac:picMkLst>
        </pc:picChg>
        <pc:picChg chg="del mod">
          <ac:chgData name="Sean Gibson" userId="f7dd435e-23ff-44ba-9212-964c88da3601" providerId="ADAL" clId="{225C849B-5B1E-4660-8A7F-B511F413FA60}" dt="2022-02-18T16:47:44.536" v="5274" actId="21"/>
          <ac:picMkLst>
            <pc:docMk/>
            <pc:sldMk cId="2719562553" sldId="276"/>
            <ac:picMk id="9" creationId="{D0247124-156B-4106-B25F-5314A9E238D7}"/>
          </ac:picMkLst>
        </pc:picChg>
      </pc:sldChg>
      <pc:sldChg chg="del">
        <pc:chgData name="Sean Gibson" userId="f7dd435e-23ff-44ba-9212-964c88da3601" providerId="ADAL" clId="{225C849B-5B1E-4660-8A7F-B511F413FA60}" dt="2022-02-17T19:19:39.813" v="2275" actId="2696"/>
        <pc:sldMkLst>
          <pc:docMk/>
          <pc:sldMk cId="868501580" sldId="277"/>
        </pc:sldMkLst>
      </pc:sldChg>
      <pc:sldChg chg="addSp delSp modSp mod modClrScheme chgLayout modNotesTx">
        <pc:chgData name="Sean Gibson" userId="f7dd435e-23ff-44ba-9212-964c88da3601" providerId="ADAL" clId="{225C849B-5B1E-4660-8A7F-B511F413FA60}" dt="2022-02-18T16:06:50.557" v="2956" actId="20577"/>
        <pc:sldMkLst>
          <pc:docMk/>
          <pc:sldMk cId="606192252" sldId="278"/>
        </pc:sldMkLst>
        <pc:spChg chg="mod ord">
          <ac:chgData name="Sean Gibson" userId="f7dd435e-23ff-44ba-9212-964c88da3601" providerId="ADAL" clId="{225C849B-5B1E-4660-8A7F-B511F413FA60}" dt="2022-02-18T16:00:11.557" v="2597" actId="700"/>
          <ac:spMkLst>
            <pc:docMk/>
            <pc:sldMk cId="606192252" sldId="278"/>
            <ac:spMk id="2" creationId="{A717D7CD-521B-4877-9942-1BEDE56ED325}"/>
          </ac:spMkLst>
        </pc:spChg>
        <pc:spChg chg="add del mod ord">
          <ac:chgData name="Sean Gibson" userId="f7dd435e-23ff-44ba-9212-964c88da3601" providerId="ADAL" clId="{225C849B-5B1E-4660-8A7F-B511F413FA60}" dt="2022-02-18T16:00:31.175" v="2601"/>
          <ac:spMkLst>
            <pc:docMk/>
            <pc:sldMk cId="606192252" sldId="278"/>
            <ac:spMk id="3" creationId="{C3206FDC-2EF3-4D54-9B79-9F796DA743E0}"/>
          </ac:spMkLst>
        </pc:spChg>
        <pc:spChg chg="add mod">
          <ac:chgData name="Sean Gibson" userId="f7dd435e-23ff-44ba-9212-964c88da3601" providerId="ADAL" clId="{225C849B-5B1E-4660-8A7F-B511F413FA60}" dt="2022-02-18T16:06:10.659" v="2849" actId="20577"/>
          <ac:spMkLst>
            <pc:docMk/>
            <pc:sldMk cId="606192252" sldId="278"/>
            <ac:spMk id="6" creationId="{5DA873BB-5A03-4F8B-96E3-1597F5BCF11D}"/>
          </ac:spMkLst>
        </pc:spChg>
        <pc:picChg chg="del mod ord">
          <ac:chgData name="Sean Gibson" userId="f7dd435e-23ff-44ba-9212-964c88da3601" providerId="ADAL" clId="{225C849B-5B1E-4660-8A7F-B511F413FA60}" dt="2022-02-18T16:00:27.793" v="2600" actId="21"/>
          <ac:picMkLst>
            <pc:docMk/>
            <pc:sldMk cId="606192252" sldId="278"/>
            <ac:picMk id="5" creationId="{3ED307E3-77BD-4806-9BF0-D1DDA24BD0D4}"/>
          </ac:picMkLst>
        </pc:picChg>
        <pc:picChg chg="add mod">
          <ac:chgData name="Sean Gibson" userId="f7dd435e-23ff-44ba-9212-964c88da3601" providerId="ADAL" clId="{225C849B-5B1E-4660-8A7F-B511F413FA60}" dt="2022-02-18T16:00:48.565" v="2604" actId="14100"/>
          <ac:picMkLst>
            <pc:docMk/>
            <pc:sldMk cId="606192252" sldId="278"/>
            <ac:picMk id="7" creationId="{034527E3-307C-48F3-A8B9-38FF2336676A}"/>
          </ac:picMkLst>
        </pc:picChg>
      </pc:sldChg>
      <pc:sldChg chg="addSp delSp modSp new mod">
        <pc:chgData name="Sean Gibson" userId="f7dd435e-23ff-44ba-9212-964c88da3601" providerId="ADAL" clId="{225C849B-5B1E-4660-8A7F-B511F413FA60}" dt="2022-02-18T15:57:21.378" v="2594" actId="27636"/>
        <pc:sldMkLst>
          <pc:docMk/>
          <pc:sldMk cId="349910435" sldId="279"/>
        </pc:sldMkLst>
        <pc:spChg chg="mod">
          <ac:chgData name="Sean Gibson" userId="f7dd435e-23ff-44ba-9212-964c88da3601" providerId="ADAL" clId="{225C849B-5B1E-4660-8A7F-B511F413FA60}" dt="2022-02-17T18:36:20.322" v="89" actId="20577"/>
          <ac:spMkLst>
            <pc:docMk/>
            <pc:sldMk cId="349910435" sldId="279"/>
            <ac:spMk id="2" creationId="{54DE6733-95D9-4AAE-B4DC-36CEA2C82922}"/>
          </ac:spMkLst>
        </pc:spChg>
        <pc:spChg chg="mod">
          <ac:chgData name="Sean Gibson" userId="f7dd435e-23ff-44ba-9212-964c88da3601" providerId="ADAL" clId="{225C849B-5B1E-4660-8A7F-B511F413FA60}" dt="2022-02-18T15:57:21.378" v="2594" actId="27636"/>
          <ac:spMkLst>
            <pc:docMk/>
            <pc:sldMk cId="349910435" sldId="279"/>
            <ac:spMk id="3" creationId="{0C31EEB7-B369-4D43-9C73-E13A9FF3510E}"/>
          </ac:spMkLst>
        </pc:spChg>
        <pc:spChg chg="del">
          <ac:chgData name="Sean Gibson" userId="f7dd435e-23ff-44ba-9212-964c88da3601" providerId="ADAL" clId="{225C849B-5B1E-4660-8A7F-B511F413FA60}" dt="2022-02-17T18:37:20.254" v="90" actId="931"/>
          <ac:spMkLst>
            <pc:docMk/>
            <pc:sldMk cId="349910435" sldId="279"/>
            <ac:spMk id="4" creationId="{5228AD88-9979-4C22-8096-D2EC6C9C87F0}"/>
          </ac:spMkLst>
        </pc:spChg>
        <pc:spChg chg="add del mod">
          <ac:chgData name="Sean Gibson" userId="f7dd435e-23ff-44ba-9212-964c88da3601" providerId="ADAL" clId="{225C849B-5B1E-4660-8A7F-B511F413FA60}" dt="2022-02-17T18:37:28.728" v="93" actId="21"/>
          <ac:spMkLst>
            <pc:docMk/>
            <pc:sldMk cId="349910435" sldId="279"/>
            <ac:spMk id="7" creationId="{B19655F2-618B-4833-B893-4398EAA7DEB9}"/>
          </ac:spMkLst>
        </pc:spChg>
        <pc:picChg chg="add mod">
          <ac:chgData name="Sean Gibson" userId="f7dd435e-23ff-44ba-9212-964c88da3601" providerId="ADAL" clId="{225C849B-5B1E-4660-8A7F-B511F413FA60}" dt="2022-02-17T18:37:23.543" v="92" actId="962"/>
          <ac:picMkLst>
            <pc:docMk/>
            <pc:sldMk cId="349910435" sldId="279"/>
            <ac:picMk id="6" creationId="{858234E6-0A25-4C14-8359-52969C19B735}"/>
          </ac:picMkLst>
        </pc:picChg>
      </pc:sldChg>
      <pc:sldChg chg="addSp delSp modSp new mod modClrScheme chgLayout">
        <pc:chgData name="Sean Gibson" userId="f7dd435e-23ff-44ba-9212-964c88da3601" providerId="ADAL" clId="{225C849B-5B1E-4660-8A7F-B511F413FA60}" dt="2022-02-17T18:50:38.166" v="340" actId="1076"/>
        <pc:sldMkLst>
          <pc:docMk/>
          <pc:sldMk cId="3316321864" sldId="280"/>
        </pc:sldMkLst>
        <pc:spChg chg="del mod ord">
          <ac:chgData name="Sean Gibson" userId="f7dd435e-23ff-44ba-9212-964c88da3601" providerId="ADAL" clId="{225C849B-5B1E-4660-8A7F-B511F413FA60}" dt="2022-02-17T18:44:00.855" v="318" actId="700"/>
          <ac:spMkLst>
            <pc:docMk/>
            <pc:sldMk cId="3316321864" sldId="280"/>
            <ac:spMk id="2" creationId="{D5AD946B-B41C-42A5-BEAE-2DB7D054CA64}"/>
          </ac:spMkLst>
        </pc:spChg>
        <pc:spChg chg="add del mod ord">
          <ac:chgData name="Sean Gibson" userId="f7dd435e-23ff-44ba-9212-964c88da3601" providerId="ADAL" clId="{225C849B-5B1E-4660-8A7F-B511F413FA60}" dt="2022-02-17T18:48:30.751" v="321" actId="21"/>
          <ac:spMkLst>
            <pc:docMk/>
            <pc:sldMk cId="3316321864" sldId="280"/>
            <ac:spMk id="3" creationId="{4F20C2A9-5DF0-45F0-BA04-5CAD07D29567}"/>
          </ac:spMkLst>
        </pc:spChg>
        <pc:spChg chg="add del mod ord">
          <ac:chgData name="Sean Gibson" userId="f7dd435e-23ff-44ba-9212-964c88da3601" providerId="ADAL" clId="{225C849B-5B1E-4660-8A7F-B511F413FA60}" dt="2022-02-17T18:49:22.993" v="331" actId="21"/>
          <ac:spMkLst>
            <pc:docMk/>
            <pc:sldMk cId="3316321864" sldId="280"/>
            <ac:spMk id="4" creationId="{F0D5194D-CEF3-433C-8260-105B48F7CA82}"/>
          </ac:spMkLst>
        </pc:spChg>
        <pc:spChg chg="add del mod ord">
          <ac:chgData name="Sean Gibson" userId="f7dd435e-23ff-44ba-9212-964c88da3601" providerId="ADAL" clId="{225C849B-5B1E-4660-8A7F-B511F413FA60}" dt="2022-02-17T18:49:19.291" v="330" actId="21"/>
          <ac:spMkLst>
            <pc:docMk/>
            <pc:sldMk cId="3316321864" sldId="280"/>
            <ac:spMk id="5" creationId="{44D2911F-BE82-4D79-847B-CE0BA2AFF68B}"/>
          </ac:spMkLst>
        </pc:spChg>
        <pc:picChg chg="add mod">
          <ac:chgData name="Sean Gibson" userId="f7dd435e-23ff-44ba-9212-964c88da3601" providerId="ADAL" clId="{225C849B-5B1E-4660-8A7F-B511F413FA60}" dt="2022-02-17T18:50:21.593" v="337" actId="1076"/>
          <ac:picMkLst>
            <pc:docMk/>
            <pc:sldMk cId="3316321864" sldId="280"/>
            <ac:picMk id="1026" creationId="{F47F95AD-51B0-4590-98EE-27B52BFCC394}"/>
          </ac:picMkLst>
        </pc:picChg>
        <pc:picChg chg="add del mod">
          <ac:chgData name="Sean Gibson" userId="f7dd435e-23ff-44ba-9212-964c88da3601" providerId="ADAL" clId="{225C849B-5B1E-4660-8A7F-B511F413FA60}" dt="2022-02-17T18:50:09.625" v="336" actId="21"/>
          <ac:picMkLst>
            <pc:docMk/>
            <pc:sldMk cId="3316321864" sldId="280"/>
            <ac:picMk id="1027" creationId="{B03D0DF3-42D5-475E-8D48-84A7F9C15BF8}"/>
          </ac:picMkLst>
        </pc:picChg>
        <pc:picChg chg="add mod">
          <ac:chgData name="Sean Gibson" userId="f7dd435e-23ff-44ba-9212-964c88da3601" providerId="ADAL" clId="{225C849B-5B1E-4660-8A7F-B511F413FA60}" dt="2022-02-17T18:50:38.166" v="340" actId="1076"/>
          <ac:picMkLst>
            <pc:docMk/>
            <pc:sldMk cId="3316321864" sldId="280"/>
            <ac:picMk id="1028" creationId="{89B7D5BA-37D5-47AD-9EAC-4C56A67CB958}"/>
          </ac:picMkLst>
        </pc:picChg>
      </pc:sldChg>
      <pc:sldChg chg="addSp modSp new mod modNotesTx">
        <pc:chgData name="Sean Gibson" userId="f7dd435e-23ff-44ba-9212-964c88da3601" providerId="ADAL" clId="{225C849B-5B1E-4660-8A7F-B511F413FA60}" dt="2022-02-18T16:14:27.973" v="3615" actId="20577"/>
        <pc:sldMkLst>
          <pc:docMk/>
          <pc:sldMk cId="3597468940" sldId="281"/>
        </pc:sldMkLst>
        <pc:picChg chg="add mod">
          <ac:chgData name="Sean Gibson" userId="f7dd435e-23ff-44ba-9212-964c88da3601" providerId="ADAL" clId="{225C849B-5B1E-4660-8A7F-B511F413FA60}" dt="2022-02-17T18:51:07.638" v="343" actId="1076"/>
          <ac:picMkLst>
            <pc:docMk/>
            <pc:sldMk cId="3597468940" sldId="281"/>
            <ac:picMk id="2" creationId="{9F0390E8-921C-4E91-80D3-1AEA515B4EE2}"/>
          </ac:picMkLst>
        </pc:picChg>
        <pc:picChg chg="add mod">
          <ac:chgData name="Sean Gibson" userId="f7dd435e-23ff-44ba-9212-964c88da3601" providerId="ADAL" clId="{225C849B-5B1E-4660-8A7F-B511F413FA60}" dt="2022-02-17T18:51:27.229" v="345" actId="1076"/>
          <ac:picMkLst>
            <pc:docMk/>
            <pc:sldMk cId="3597468940" sldId="281"/>
            <ac:picMk id="3" creationId="{730CC8F3-FA0C-4C40-9D5F-7C55BFB0D15C}"/>
          </ac:picMkLst>
        </pc:picChg>
      </pc:sldChg>
      <pc:sldChg chg="addSp delSp modSp new mod">
        <pc:chgData name="Sean Gibson" userId="f7dd435e-23ff-44ba-9212-964c88da3601" providerId="ADAL" clId="{225C849B-5B1E-4660-8A7F-B511F413FA60}" dt="2022-02-18T16:18:02.501" v="3972" actId="20577"/>
        <pc:sldMkLst>
          <pc:docMk/>
          <pc:sldMk cId="3820302254" sldId="282"/>
        </pc:sldMkLst>
        <pc:spChg chg="mod">
          <ac:chgData name="Sean Gibson" userId="f7dd435e-23ff-44ba-9212-964c88da3601" providerId="ADAL" clId="{225C849B-5B1E-4660-8A7F-B511F413FA60}" dt="2022-02-17T18:54:11.103" v="531" actId="20577"/>
          <ac:spMkLst>
            <pc:docMk/>
            <pc:sldMk cId="3820302254" sldId="282"/>
            <ac:spMk id="2" creationId="{E3DF97C6-29F9-40DE-8467-2B7105594934}"/>
          </ac:spMkLst>
        </pc:spChg>
        <pc:spChg chg="mod">
          <ac:chgData name="Sean Gibson" userId="f7dd435e-23ff-44ba-9212-964c88da3601" providerId="ADAL" clId="{225C849B-5B1E-4660-8A7F-B511F413FA60}" dt="2022-02-18T16:18:02.501" v="3972" actId="20577"/>
          <ac:spMkLst>
            <pc:docMk/>
            <pc:sldMk cId="3820302254" sldId="282"/>
            <ac:spMk id="3" creationId="{F2FB4B5B-2EB4-4882-B56E-1B1D3767A2F6}"/>
          </ac:spMkLst>
        </pc:spChg>
        <pc:spChg chg="del">
          <ac:chgData name="Sean Gibson" userId="f7dd435e-23ff-44ba-9212-964c88da3601" providerId="ADAL" clId="{225C849B-5B1E-4660-8A7F-B511F413FA60}" dt="2022-02-17T18:56:16.562" v="746" actId="931"/>
          <ac:spMkLst>
            <pc:docMk/>
            <pc:sldMk cId="3820302254" sldId="282"/>
            <ac:spMk id="4" creationId="{EF9A18F7-9A1A-42DF-A361-1112D5342C72}"/>
          </ac:spMkLst>
        </pc:spChg>
        <pc:spChg chg="add del mod">
          <ac:chgData name="Sean Gibson" userId="f7dd435e-23ff-44ba-9212-964c88da3601" providerId="ADAL" clId="{225C849B-5B1E-4660-8A7F-B511F413FA60}" dt="2022-02-17T18:56:56.269" v="755" actId="688"/>
          <ac:spMkLst>
            <pc:docMk/>
            <pc:sldMk cId="3820302254" sldId="282"/>
            <ac:spMk id="7" creationId="{29369D9F-7298-4882-9AD9-859A1E27574A}"/>
          </ac:spMkLst>
        </pc:spChg>
        <pc:spChg chg="add del mod">
          <ac:chgData name="Sean Gibson" userId="f7dd435e-23ff-44ba-9212-964c88da3601" providerId="ADAL" clId="{225C849B-5B1E-4660-8A7F-B511F413FA60}" dt="2022-02-17T18:56:31.453" v="751" actId="21"/>
          <ac:spMkLst>
            <pc:docMk/>
            <pc:sldMk cId="3820302254" sldId="282"/>
            <ac:spMk id="9" creationId="{1154440A-74F2-4ECF-8B24-0CF13F3DB351}"/>
          </ac:spMkLst>
        </pc:spChg>
        <pc:spChg chg="add del mod">
          <ac:chgData name="Sean Gibson" userId="f7dd435e-23ff-44ba-9212-964c88da3601" providerId="ADAL" clId="{225C849B-5B1E-4660-8A7F-B511F413FA60}" dt="2022-02-17T18:56:41.059" v="753" actId="21"/>
          <ac:spMkLst>
            <pc:docMk/>
            <pc:sldMk cId="3820302254" sldId="282"/>
            <ac:spMk id="11" creationId="{410AE169-A926-4137-9DD7-CA1A69EB987F}"/>
          </ac:spMkLst>
        </pc:spChg>
        <pc:picChg chg="add del mod">
          <ac:chgData name="Sean Gibson" userId="f7dd435e-23ff-44ba-9212-964c88da3601" providerId="ADAL" clId="{225C849B-5B1E-4660-8A7F-B511F413FA60}" dt="2022-02-17T18:57:06.350" v="757" actId="14100"/>
          <ac:picMkLst>
            <pc:docMk/>
            <pc:sldMk cId="3820302254" sldId="282"/>
            <ac:picMk id="6" creationId="{3661B6B3-A5F6-4990-8B54-8DE010D78E53}"/>
          </ac:picMkLst>
        </pc:picChg>
      </pc:sldChg>
      <pc:sldChg chg="addSp delSp modSp new mod">
        <pc:chgData name="Sean Gibson" userId="f7dd435e-23ff-44ba-9212-964c88da3601" providerId="ADAL" clId="{225C849B-5B1E-4660-8A7F-B511F413FA60}" dt="2022-02-18T16:22:42.792" v="4251" actId="20577"/>
        <pc:sldMkLst>
          <pc:docMk/>
          <pc:sldMk cId="1991100080" sldId="283"/>
        </pc:sldMkLst>
        <pc:spChg chg="mod">
          <ac:chgData name="Sean Gibson" userId="f7dd435e-23ff-44ba-9212-964c88da3601" providerId="ADAL" clId="{225C849B-5B1E-4660-8A7F-B511F413FA60}" dt="2022-02-17T19:03:25.986" v="1047" actId="20577"/>
          <ac:spMkLst>
            <pc:docMk/>
            <pc:sldMk cId="1991100080" sldId="283"/>
            <ac:spMk id="2" creationId="{0024D7CD-BEA2-45DF-BFFF-1C42004669A9}"/>
          </ac:spMkLst>
        </pc:spChg>
        <pc:spChg chg="del">
          <ac:chgData name="Sean Gibson" userId="f7dd435e-23ff-44ba-9212-964c88da3601" providerId="ADAL" clId="{225C849B-5B1E-4660-8A7F-B511F413FA60}" dt="2022-02-17T19:04:17.764" v="1048" actId="931"/>
          <ac:spMkLst>
            <pc:docMk/>
            <pc:sldMk cId="1991100080" sldId="283"/>
            <ac:spMk id="3" creationId="{660FB581-1B1D-4F42-BCC1-FAC2323C0963}"/>
          </ac:spMkLst>
        </pc:spChg>
        <pc:spChg chg="mod">
          <ac:chgData name="Sean Gibson" userId="f7dd435e-23ff-44ba-9212-964c88da3601" providerId="ADAL" clId="{225C849B-5B1E-4660-8A7F-B511F413FA60}" dt="2022-02-18T16:22:42.792" v="4251" actId="20577"/>
          <ac:spMkLst>
            <pc:docMk/>
            <pc:sldMk cId="1991100080" sldId="283"/>
            <ac:spMk id="4" creationId="{42223363-D96D-4A67-9594-9590DE4A776D}"/>
          </ac:spMkLst>
        </pc:spChg>
        <pc:spChg chg="add del mod">
          <ac:chgData name="Sean Gibson" userId="f7dd435e-23ff-44ba-9212-964c88da3601" providerId="ADAL" clId="{225C849B-5B1E-4660-8A7F-B511F413FA60}" dt="2022-02-17T19:04:23.860" v="1049" actId="21"/>
          <ac:spMkLst>
            <pc:docMk/>
            <pc:sldMk cId="1991100080" sldId="283"/>
            <ac:spMk id="7" creationId="{F446069C-2DBE-4648-978B-31013D9C27A3}"/>
          </ac:spMkLst>
        </pc:spChg>
        <pc:picChg chg="add mod">
          <ac:chgData name="Sean Gibson" userId="f7dd435e-23ff-44ba-9212-964c88da3601" providerId="ADAL" clId="{225C849B-5B1E-4660-8A7F-B511F413FA60}" dt="2022-02-17T19:04:36.370" v="1051" actId="1076"/>
          <ac:picMkLst>
            <pc:docMk/>
            <pc:sldMk cId="1991100080" sldId="283"/>
            <ac:picMk id="6" creationId="{AE73E0F5-2619-4AF5-B3E4-5E0C6060345A}"/>
          </ac:picMkLst>
        </pc:picChg>
      </pc:sldChg>
      <pc:sldChg chg="addSp delSp modSp add del mod">
        <pc:chgData name="Sean Gibson" userId="f7dd435e-23ff-44ba-9212-964c88da3601" providerId="ADAL" clId="{225C849B-5B1E-4660-8A7F-B511F413FA60}" dt="2022-02-18T16:22:50.071" v="4252" actId="2696"/>
        <pc:sldMkLst>
          <pc:docMk/>
          <pc:sldMk cId="2266212618" sldId="284"/>
        </pc:sldMkLst>
        <pc:spChg chg="mod">
          <ac:chgData name="Sean Gibson" userId="f7dd435e-23ff-44ba-9212-964c88da3601" providerId="ADAL" clId="{225C849B-5B1E-4660-8A7F-B511F413FA60}" dt="2022-02-18T16:20:48.214" v="4134" actId="21"/>
          <ac:spMkLst>
            <pc:docMk/>
            <pc:sldMk cId="2266212618" sldId="284"/>
            <ac:spMk id="4" creationId="{42223363-D96D-4A67-9594-9590DE4A776D}"/>
          </ac:spMkLst>
        </pc:spChg>
        <pc:spChg chg="add del mod">
          <ac:chgData name="Sean Gibson" userId="f7dd435e-23ff-44ba-9212-964c88da3601" providerId="ADAL" clId="{225C849B-5B1E-4660-8A7F-B511F413FA60}" dt="2022-02-17T19:14:13.004" v="1892" actId="931"/>
          <ac:spMkLst>
            <pc:docMk/>
            <pc:sldMk cId="2266212618" sldId="284"/>
            <ac:spMk id="5" creationId="{89C72879-CC7A-4EAA-B6E2-E3185BE23981}"/>
          </ac:spMkLst>
        </pc:spChg>
        <pc:spChg chg="add del mod">
          <ac:chgData name="Sean Gibson" userId="f7dd435e-23ff-44ba-9212-964c88da3601" providerId="ADAL" clId="{225C849B-5B1E-4660-8A7F-B511F413FA60}" dt="2022-02-17T19:14:19.756" v="1895" actId="21"/>
          <ac:spMkLst>
            <pc:docMk/>
            <pc:sldMk cId="2266212618" sldId="284"/>
            <ac:spMk id="9" creationId="{B9D8AE76-C6D8-4BAD-AE53-B354E5F5785B}"/>
          </ac:spMkLst>
        </pc:spChg>
        <pc:picChg chg="del">
          <ac:chgData name="Sean Gibson" userId="f7dd435e-23ff-44ba-9212-964c88da3601" providerId="ADAL" clId="{225C849B-5B1E-4660-8A7F-B511F413FA60}" dt="2022-02-17T19:13:29.535" v="1891" actId="21"/>
          <ac:picMkLst>
            <pc:docMk/>
            <pc:sldMk cId="2266212618" sldId="284"/>
            <ac:picMk id="6" creationId="{AE73E0F5-2619-4AF5-B3E4-5E0C6060345A}"/>
          </ac:picMkLst>
        </pc:picChg>
        <pc:picChg chg="add mod">
          <ac:chgData name="Sean Gibson" userId="f7dd435e-23ff-44ba-9212-964c88da3601" providerId="ADAL" clId="{225C849B-5B1E-4660-8A7F-B511F413FA60}" dt="2022-02-17T19:14:27.098" v="1897" actId="14100"/>
          <ac:picMkLst>
            <pc:docMk/>
            <pc:sldMk cId="2266212618" sldId="284"/>
            <ac:picMk id="8" creationId="{71D7216C-A725-401F-B8F7-475BB9D4ED9D}"/>
          </ac:picMkLst>
        </pc:picChg>
      </pc:sldChg>
      <pc:sldChg chg="addSp delSp modSp add mod ord modNotesTx">
        <pc:chgData name="Sean Gibson" userId="f7dd435e-23ff-44ba-9212-964c88da3601" providerId="ADAL" clId="{225C849B-5B1E-4660-8A7F-B511F413FA60}" dt="2022-02-22T16:43:53.399" v="5300" actId="20577"/>
        <pc:sldMkLst>
          <pc:docMk/>
          <pc:sldMk cId="521059332" sldId="285"/>
        </pc:sldMkLst>
        <pc:spChg chg="mod">
          <ac:chgData name="Sean Gibson" userId="f7dd435e-23ff-44ba-9212-964c88da3601" providerId="ADAL" clId="{225C849B-5B1E-4660-8A7F-B511F413FA60}" dt="2022-02-22T16:43:53.399" v="5300" actId="20577"/>
          <ac:spMkLst>
            <pc:docMk/>
            <pc:sldMk cId="521059332" sldId="285"/>
            <ac:spMk id="4" creationId="{42223363-D96D-4A67-9594-9590DE4A776D}"/>
          </ac:spMkLst>
        </pc:spChg>
        <pc:spChg chg="add del mod">
          <ac:chgData name="Sean Gibson" userId="f7dd435e-23ff-44ba-9212-964c88da3601" providerId="ADAL" clId="{225C849B-5B1E-4660-8A7F-B511F413FA60}" dt="2022-02-17T19:16:43.277" v="1904" actId="931"/>
          <ac:spMkLst>
            <pc:docMk/>
            <pc:sldMk cId="521059332" sldId="285"/>
            <ac:spMk id="5" creationId="{3440C74E-97CB-4D06-AE46-CA920FDBB485}"/>
          </ac:spMkLst>
        </pc:spChg>
        <pc:spChg chg="add del mod">
          <ac:chgData name="Sean Gibson" userId="f7dd435e-23ff-44ba-9212-964c88da3601" providerId="ADAL" clId="{225C849B-5B1E-4660-8A7F-B511F413FA60}" dt="2022-02-17T19:16:49.625" v="1905" actId="21"/>
          <ac:spMkLst>
            <pc:docMk/>
            <pc:sldMk cId="521059332" sldId="285"/>
            <ac:spMk id="9" creationId="{E1DD26FF-18FF-4528-8F25-AF9CAA77027D}"/>
          </ac:spMkLst>
        </pc:spChg>
        <pc:picChg chg="del">
          <ac:chgData name="Sean Gibson" userId="f7dd435e-23ff-44ba-9212-964c88da3601" providerId="ADAL" clId="{225C849B-5B1E-4660-8A7F-B511F413FA60}" dt="2022-02-17T19:15:56.925" v="1903" actId="21"/>
          <ac:picMkLst>
            <pc:docMk/>
            <pc:sldMk cId="521059332" sldId="285"/>
            <ac:picMk id="6" creationId="{AE73E0F5-2619-4AF5-B3E4-5E0C6060345A}"/>
          </ac:picMkLst>
        </pc:picChg>
        <pc:picChg chg="add mod">
          <ac:chgData name="Sean Gibson" userId="f7dd435e-23ff-44ba-9212-964c88da3601" providerId="ADAL" clId="{225C849B-5B1E-4660-8A7F-B511F413FA60}" dt="2022-02-17T19:16:43.277" v="1904" actId="931"/>
          <ac:picMkLst>
            <pc:docMk/>
            <pc:sldMk cId="521059332" sldId="285"/>
            <ac:picMk id="8" creationId="{77A6FB7C-08F0-4D95-ACC9-93D8721AB357}"/>
          </ac:picMkLst>
        </pc:picChg>
      </pc:sldChg>
      <pc:sldChg chg="addSp delSp modSp new mod modNotesTx">
        <pc:chgData name="Sean Gibson" userId="f7dd435e-23ff-44ba-9212-964c88da3601" providerId="ADAL" clId="{225C849B-5B1E-4660-8A7F-B511F413FA60}" dt="2022-02-18T16:45:47.979" v="5241" actId="20577"/>
        <pc:sldMkLst>
          <pc:docMk/>
          <pc:sldMk cId="3159873002" sldId="286"/>
        </pc:sldMkLst>
        <pc:spChg chg="mod">
          <ac:chgData name="Sean Gibson" userId="f7dd435e-23ff-44ba-9212-964c88da3601" providerId="ADAL" clId="{225C849B-5B1E-4660-8A7F-B511F413FA60}" dt="2022-02-17T19:21:40.032" v="2298" actId="313"/>
          <ac:spMkLst>
            <pc:docMk/>
            <pc:sldMk cId="3159873002" sldId="286"/>
            <ac:spMk id="2" creationId="{6DC3974C-6746-4109-8F43-A6622DC0B480}"/>
          </ac:spMkLst>
        </pc:spChg>
        <pc:spChg chg="mod">
          <ac:chgData name="Sean Gibson" userId="f7dd435e-23ff-44ba-9212-964c88da3601" providerId="ADAL" clId="{225C849B-5B1E-4660-8A7F-B511F413FA60}" dt="2022-02-17T19:25:53.042" v="2349" actId="20577"/>
          <ac:spMkLst>
            <pc:docMk/>
            <pc:sldMk cId="3159873002" sldId="286"/>
            <ac:spMk id="3" creationId="{C36B3386-6F81-4950-814B-46FE7FF518C1}"/>
          </ac:spMkLst>
        </pc:spChg>
        <pc:spChg chg="del">
          <ac:chgData name="Sean Gibson" userId="f7dd435e-23ff-44ba-9212-964c88da3601" providerId="ADAL" clId="{225C849B-5B1E-4660-8A7F-B511F413FA60}" dt="2022-02-17T19:21:10.882" v="2291" actId="931"/>
          <ac:spMkLst>
            <pc:docMk/>
            <pc:sldMk cId="3159873002" sldId="286"/>
            <ac:spMk id="4" creationId="{C72095E9-6D8E-46A2-9549-5125D315E097}"/>
          </ac:spMkLst>
        </pc:spChg>
        <pc:spChg chg="add del mod">
          <ac:chgData name="Sean Gibson" userId="f7dd435e-23ff-44ba-9212-964c88da3601" providerId="ADAL" clId="{225C849B-5B1E-4660-8A7F-B511F413FA60}" dt="2022-02-17T19:21:18.990" v="2295" actId="21"/>
          <ac:spMkLst>
            <pc:docMk/>
            <pc:sldMk cId="3159873002" sldId="286"/>
            <ac:spMk id="7" creationId="{FC0C8008-1026-4E07-A100-E20ED0F81C67}"/>
          </ac:spMkLst>
        </pc:spChg>
        <pc:picChg chg="add mod">
          <ac:chgData name="Sean Gibson" userId="f7dd435e-23ff-44ba-9212-964c88da3601" providerId="ADAL" clId="{225C849B-5B1E-4660-8A7F-B511F413FA60}" dt="2022-02-17T19:21:28.287" v="2297" actId="14100"/>
          <ac:picMkLst>
            <pc:docMk/>
            <pc:sldMk cId="3159873002" sldId="286"/>
            <ac:picMk id="6" creationId="{DA8FE917-4352-46CC-8551-8C5854FDA136}"/>
          </ac:picMkLst>
        </pc:picChg>
      </pc:sldChg>
      <pc:sldChg chg="addSp delSp modSp new mod modNotesTx">
        <pc:chgData name="Sean Gibson" userId="f7dd435e-23ff-44ba-9212-964c88da3601" providerId="ADAL" clId="{225C849B-5B1E-4660-8A7F-B511F413FA60}" dt="2022-02-18T16:47:26.473" v="5273" actId="20577"/>
        <pc:sldMkLst>
          <pc:docMk/>
          <pc:sldMk cId="4148995581" sldId="287"/>
        </pc:sldMkLst>
        <pc:spChg chg="mod">
          <ac:chgData name="Sean Gibson" userId="f7dd435e-23ff-44ba-9212-964c88da3601" providerId="ADAL" clId="{225C849B-5B1E-4660-8A7F-B511F413FA60}" dt="2022-02-18T16:47:18.023" v="5254" actId="20577"/>
          <ac:spMkLst>
            <pc:docMk/>
            <pc:sldMk cId="4148995581" sldId="287"/>
            <ac:spMk id="2" creationId="{DDC5BADE-661D-4977-BFBA-085CFDA217FB}"/>
          </ac:spMkLst>
        </pc:spChg>
        <pc:spChg chg="del">
          <ac:chgData name="Sean Gibson" userId="f7dd435e-23ff-44ba-9212-964c88da3601" providerId="ADAL" clId="{225C849B-5B1E-4660-8A7F-B511F413FA60}" dt="2022-02-17T19:29:17.434" v="2472" actId="931"/>
          <ac:spMkLst>
            <pc:docMk/>
            <pc:sldMk cId="4148995581" sldId="287"/>
            <ac:spMk id="3" creationId="{7C3D0101-FC22-4DDE-8AA8-EF999178DEB7}"/>
          </ac:spMkLst>
        </pc:spChg>
        <pc:spChg chg="add del mod">
          <ac:chgData name="Sean Gibson" userId="f7dd435e-23ff-44ba-9212-964c88da3601" providerId="ADAL" clId="{225C849B-5B1E-4660-8A7F-B511F413FA60}" dt="2022-02-17T19:29:35.481" v="2477" actId="21"/>
          <ac:spMkLst>
            <pc:docMk/>
            <pc:sldMk cId="4148995581" sldId="287"/>
            <ac:spMk id="6" creationId="{726F2056-2F12-4E4E-941C-97D81676EAD1}"/>
          </ac:spMkLst>
        </pc:spChg>
        <pc:picChg chg="add mod">
          <ac:chgData name="Sean Gibson" userId="f7dd435e-23ff-44ba-9212-964c88da3601" providerId="ADAL" clId="{225C849B-5B1E-4660-8A7F-B511F413FA60}" dt="2022-02-17T19:29:38.673" v="2478" actId="14100"/>
          <ac:picMkLst>
            <pc:docMk/>
            <pc:sldMk cId="4148995581" sldId="287"/>
            <ac:picMk id="5" creationId="{C74F6509-8425-4426-A59D-914067BC5BAA}"/>
          </ac:picMkLst>
        </pc:picChg>
      </pc:sldChg>
      <pc:sldChg chg="new del">
        <pc:chgData name="Sean Gibson" userId="f7dd435e-23ff-44ba-9212-964c88da3601" providerId="ADAL" clId="{225C849B-5B1E-4660-8A7F-B511F413FA60}" dt="2022-02-17T21:31:57.894" v="2510" actId="2696"/>
        <pc:sldMkLst>
          <pc:docMk/>
          <pc:sldMk cId="2457973671" sldId="288"/>
        </pc:sldMkLst>
      </pc:sldChg>
      <pc:sldChg chg="addSp delSp modSp add del mod ord modNotesTx">
        <pc:chgData name="Sean Gibson" userId="f7dd435e-23ff-44ba-9212-964c88da3601" providerId="ADAL" clId="{225C849B-5B1E-4660-8A7F-B511F413FA60}" dt="2022-02-18T16:26:54.673" v="4474" actId="313"/>
        <pc:sldMkLst>
          <pc:docMk/>
          <pc:sldMk cId="412201832" sldId="289"/>
        </pc:sldMkLst>
        <pc:spChg chg="mod">
          <ac:chgData name="Sean Gibson" userId="f7dd435e-23ff-44ba-9212-964c88da3601" providerId="ADAL" clId="{225C849B-5B1E-4660-8A7F-B511F413FA60}" dt="2022-02-18T16:23:35.681" v="4356" actId="20577"/>
          <ac:spMkLst>
            <pc:docMk/>
            <pc:sldMk cId="412201832" sldId="289"/>
            <ac:spMk id="2" creationId="{00000000-0000-0000-0000-000000000000}"/>
          </ac:spMkLst>
        </pc:spChg>
        <pc:spChg chg="mod">
          <ac:chgData name="Sean Gibson" userId="f7dd435e-23ff-44ba-9212-964c88da3601" providerId="ADAL" clId="{225C849B-5B1E-4660-8A7F-B511F413FA60}" dt="2022-02-17T21:31:46.080" v="2509" actId="27636"/>
          <ac:spMkLst>
            <pc:docMk/>
            <pc:sldMk cId="412201832" sldId="289"/>
            <ac:spMk id="3" creationId="{00000000-0000-0000-0000-000000000000}"/>
          </ac:spMkLst>
        </pc:spChg>
        <pc:spChg chg="mod">
          <ac:chgData name="Sean Gibson" userId="f7dd435e-23ff-44ba-9212-964c88da3601" providerId="ADAL" clId="{225C849B-5B1E-4660-8A7F-B511F413FA60}" dt="2022-02-17T21:32:33.986" v="2540" actId="20577"/>
          <ac:spMkLst>
            <pc:docMk/>
            <pc:sldMk cId="412201832" sldId="289"/>
            <ac:spMk id="12" creationId="{00000000-0000-0000-0000-000000000000}"/>
          </ac:spMkLst>
        </pc:spChg>
        <pc:spChg chg="mod">
          <ac:chgData name="Sean Gibson" userId="f7dd435e-23ff-44ba-9212-964c88da3601" providerId="ADAL" clId="{225C849B-5B1E-4660-8A7F-B511F413FA60}" dt="2022-02-17T21:34:22.885" v="2547" actId="20577"/>
          <ac:spMkLst>
            <pc:docMk/>
            <pc:sldMk cId="412201832" sldId="289"/>
            <ac:spMk id="14" creationId="{00000000-0000-0000-0000-000000000000}"/>
          </ac:spMkLst>
        </pc:spChg>
        <pc:spChg chg="mod">
          <ac:chgData name="Sean Gibson" userId="f7dd435e-23ff-44ba-9212-964c88da3601" providerId="ADAL" clId="{225C849B-5B1E-4660-8A7F-B511F413FA60}" dt="2022-02-17T21:35:57.997" v="2566" actId="20577"/>
          <ac:spMkLst>
            <pc:docMk/>
            <pc:sldMk cId="412201832" sldId="289"/>
            <ac:spMk id="18" creationId="{00000000-0000-0000-0000-000000000000}"/>
          </ac:spMkLst>
        </pc:spChg>
        <pc:spChg chg="mod">
          <ac:chgData name="Sean Gibson" userId="f7dd435e-23ff-44ba-9212-964c88da3601" providerId="ADAL" clId="{225C849B-5B1E-4660-8A7F-B511F413FA60}" dt="2022-02-17T21:36:34.265" v="2573" actId="20577"/>
          <ac:spMkLst>
            <pc:docMk/>
            <pc:sldMk cId="412201832" sldId="289"/>
            <ac:spMk id="30" creationId="{00000000-0000-0000-0000-000000000000}"/>
          </ac:spMkLst>
        </pc:spChg>
        <pc:spChg chg="mod">
          <ac:chgData name="Sean Gibson" userId="f7dd435e-23ff-44ba-9212-964c88da3601" providerId="ADAL" clId="{225C849B-5B1E-4660-8A7F-B511F413FA60}" dt="2022-02-17T21:36:42.857" v="2575" actId="20577"/>
          <ac:spMkLst>
            <pc:docMk/>
            <pc:sldMk cId="412201832" sldId="289"/>
            <ac:spMk id="33" creationId="{00000000-0000-0000-0000-000000000000}"/>
          </ac:spMkLst>
        </pc:spChg>
        <pc:spChg chg="mod">
          <ac:chgData name="Sean Gibson" userId="f7dd435e-23ff-44ba-9212-964c88da3601" providerId="ADAL" clId="{225C849B-5B1E-4660-8A7F-B511F413FA60}" dt="2022-02-17T21:37:05.754" v="2592" actId="20577"/>
          <ac:spMkLst>
            <pc:docMk/>
            <pc:sldMk cId="412201832" sldId="289"/>
            <ac:spMk id="38" creationId="{00000000-0000-0000-0000-000000000000}"/>
          </ac:spMkLst>
        </pc:spChg>
        <pc:cxnChg chg="del">
          <ac:chgData name="Sean Gibson" userId="f7dd435e-23ff-44ba-9212-964c88da3601" providerId="ADAL" clId="{225C849B-5B1E-4660-8A7F-B511F413FA60}" dt="2022-02-17T21:35:31.865" v="2555" actId="478"/>
          <ac:cxnSpMkLst>
            <pc:docMk/>
            <pc:sldMk cId="412201832" sldId="289"/>
            <ac:cxnSpMk id="25" creationId="{00000000-0000-0000-0000-000000000000}"/>
          </ac:cxnSpMkLst>
        </pc:cxnChg>
        <pc:cxnChg chg="mod">
          <ac:chgData name="Sean Gibson" userId="f7dd435e-23ff-44ba-9212-964c88da3601" providerId="ADAL" clId="{225C849B-5B1E-4660-8A7F-B511F413FA60}" dt="2022-02-17T21:35:02.364" v="2552" actId="1076"/>
          <ac:cxnSpMkLst>
            <pc:docMk/>
            <pc:sldMk cId="412201832" sldId="289"/>
            <ac:cxnSpMk id="29" creationId="{00000000-0000-0000-0000-000000000000}"/>
          </ac:cxnSpMkLst>
        </pc:cxnChg>
        <pc:cxnChg chg="add mod">
          <ac:chgData name="Sean Gibson" userId="f7dd435e-23ff-44ba-9212-964c88da3601" providerId="ADAL" clId="{225C849B-5B1E-4660-8A7F-B511F413FA60}" dt="2022-02-17T21:35:16.222" v="2554" actId="1076"/>
          <ac:cxnSpMkLst>
            <pc:docMk/>
            <pc:sldMk cId="412201832" sldId="289"/>
            <ac:cxnSpMk id="31" creationId="{1671781F-F68E-49E8-8C3D-FE534AD664F8}"/>
          </ac:cxnSpMkLst>
        </pc:cxnChg>
        <pc:cxnChg chg="add mod">
          <ac:chgData name="Sean Gibson" userId="f7dd435e-23ff-44ba-9212-964c88da3601" providerId="ADAL" clId="{225C849B-5B1E-4660-8A7F-B511F413FA60}" dt="2022-02-17T21:36:26.782" v="2572" actId="1076"/>
          <ac:cxnSpMkLst>
            <pc:docMk/>
            <pc:sldMk cId="412201832" sldId="289"/>
            <ac:cxnSpMk id="34" creationId="{66E90FE1-E161-4B99-B3B2-568909866454}"/>
          </ac:cxnSpMkLst>
        </pc:cxnChg>
        <pc:cxnChg chg="add mod">
          <ac:chgData name="Sean Gibson" userId="f7dd435e-23ff-44ba-9212-964c88da3601" providerId="ADAL" clId="{225C849B-5B1E-4660-8A7F-B511F413FA60}" dt="2022-02-17T21:36:21.153" v="2571" actId="1076"/>
          <ac:cxnSpMkLst>
            <pc:docMk/>
            <pc:sldMk cId="412201832" sldId="289"/>
            <ac:cxnSpMk id="36" creationId="{A3040A91-16FB-4806-9181-335E17EC36F9}"/>
          </ac:cxnSpMkLst>
        </pc:cxnChg>
        <pc:cxnChg chg="add mod">
          <ac:chgData name="Sean Gibson" userId="f7dd435e-23ff-44ba-9212-964c88da3601" providerId="ADAL" clId="{225C849B-5B1E-4660-8A7F-B511F413FA60}" dt="2022-02-17T21:36:16.695" v="2570" actId="1076"/>
          <ac:cxnSpMkLst>
            <pc:docMk/>
            <pc:sldMk cId="412201832" sldId="289"/>
            <ac:cxnSpMk id="37" creationId="{C3E33BE0-0CBE-4EA7-897E-47C0AC7FB313}"/>
          </ac:cxnSpMkLst>
        </pc:cxnChg>
      </pc:sldChg>
    </pc:docChg>
  </pc:docChgLst>
  <pc:docChgLst>
    <pc:chgData name="Sean" userId="a9e9e88dc95e17b4" providerId="LiveId" clId="{39EA2794-CE8D-41EF-8E6E-09CBEDE561FC}"/>
    <pc:docChg chg="undo custSel addSld modSld sldOrd">
      <pc:chgData name="Sean" userId="a9e9e88dc95e17b4" providerId="LiveId" clId="{39EA2794-CE8D-41EF-8E6E-09CBEDE561FC}" dt="2022-02-14T14:58:44.487" v="1159" actId="313"/>
      <pc:docMkLst>
        <pc:docMk/>
      </pc:docMkLst>
      <pc:sldChg chg="modSp mod modNotesTx">
        <pc:chgData name="Sean" userId="a9e9e88dc95e17b4" providerId="LiveId" clId="{39EA2794-CE8D-41EF-8E6E-09CBEDE561FC}" dt="2022-02-14T13:49:08.838" v="155" actId="20577"/>
        <pc:sldMkLst>
          <pc:docMk/>
          <pc:sldMk cId="377240101" sldId="258"/>
        </pc:sldMkLst>
        <pc:spChg chg="mod">
          <ac:chgData name="Sean" userId="a9e9e88dc95e17b4" providerId="LiveId" clId="{39EA2794-CE8D-41EF-8E6E-09CBEDE561FC}" dt="2022-02-14T13:48:58.881" v="32" actId="5793"/>
          <ac:spMkLst>
            <pc:docMk/>
            <pc:sldMk cId="377240101" sldId="258"/>
            <ac:spMk id="3" creationId="{BAF92AFA-7737-4ABF-946F-8C19C5E413C9}"/>
          </ac:spMkLst>
        </pc:spChg>
      </pc:sldChg>
      <pc:sldChg chg="modSp mod">
        <pc:chgData name="Sean" userId="a9e9e88dc95e17b4" providerId="LiveId" clId="{39EA2794-CE8D-41EF-8E6E-09CBEDE561FC}" dt="2022-02-14T14:45:28.863" v="374" actId="6549"/>
        <pc:sldMkLst>
          <pc:docMk/>
          <pc:sldMk cId="379197930" sldId="259"/>
        </pc:sldMkLst>
        <pc:spChg chg="mod">
          <ac:chgData name="Sean" userId="a9e9e88dc95e17b4" providerId="LiveId" clId="{39EA2794-CE8D-41EF-8E6E-09CBEDE561FC}" dt="2022-02-14T14:45:28.863" v="374" actId="6549"/>
          <ac:spMkLst>
            <pc:docMk/>
            <pc:sldMk cId="379197930" sldId="259"/>
            <ac:spMk id="4" creationId="{883A021B-397F-46F7-9383-5D99C5FACE50}"/>
          </ac:spMkLst>
        </pc:spChg>
      </pc:sldChg>
      <pc:sldChg chg="ord">
        <pc:chgData name="Sean" userId="a9e9e88dc95e17b4" providerId="LiveId" clId="{39EA2794-CE8D-41EF-8E6E-09CBEDE561FC}" dt="2022-02-14T14:42:26.487" v="180"/>
        <pc:sldMkLst>
          <pc:docMk/>
          <pc:sldMk cId="3542215780" sldId="260"/>
        </pc:sldMkLst>
      </pc:sldChg>
      <pc:sldChg chg="modSp mod modNotesTx">
        <pc:chgData name="Sean" userId="a9e9e88dc95e17b4" providerId="LiveId" clId="{39EA2794-CE8D-41EF-8E6E-09CBEDE561FC}" dt="2022-02-14T14:48:03.123" v="811" actId="20577"/>
        <pc:sldMkLst>
          <pc:docMk/>
          <pc:sldMk cId="1099170842" sldId="261"/>
        </pc:sldMkLst>
        <pc:spChg chg="mod">
          <ac:chgData name="Sean" userId="a9e9e88dc95e17b4" providerId="LiveId" clId="{39EA2794-CE8D-41EF-8E6E-09CBEDE561FC}" dt="2022-02-14T14:48:03.123" v="811" actId="20577"/>
          <ac:spMkLst>
            <pc:docMk/>
            <pc:sldMk cId="1099170842" sldId="261"/>
            <ac:spMk id="3" creationId="{034C9EBB-F1C3-41DA-8FA0-A90FAD3086E4}"/>
          </ac:spMkLst>
        </pc:spChg>
      </pc:sldChg>
      <pc:sldChg chg="modSp mod modNotesTx">
        <pc:chgData name="Sean" userId="a9e9e88dc95e17b4" providerId="LiveId" clId="{39EA2794-CE8D-41EF-8E6E-09CBEDE561FC}" dt="2022-02-14T14:49:42.880" v="1013" actId="313"/>
        <pc:sldMkLst>
          <pc:docMk/>
          <pc:sldMk cId="3108612530" sldId="262"/>
        </pc:sldMkLst>
        <pc:spChg chg="mod">
          <ac:chgData name="Sean" userId="a9e9e88dc95e17b4" providerId="LiveId" clId="{39EA2794-CE8D-41EF-8E6E-09CBEDE561FC}" dt="2022-02-14T14:49:16.197" v="981" actId="6549"/>
          <ac:spMkLst>
            <pc:docMk/>
            <pc:sldMk cId="3108612530" sldId="262"/>
            <ac:spMk id="4" creationId="{D1C86E8F-79C4-488F-9B49-623079ADCD99}"/>
          </ac:spMkLst>
        </pc:spChg>
      </pc:sldChg>
      <pc:sldChg chg="modSp mod">
        <pc:chgData name="Sean" userId="a9e9e88dc95e17b4" providerId="LiveId" clId="{39EA2794-CE8D-41EF-8E6E-09CBEDE561FC}" dt="2022-02-14T14:56:41.491" v="1054" actId="20577"/>
        <pc:sldMkLst>
          <pc:docMk/>
          <pc:sldMk cId="1096952363" sldId="263"/>
        </pc:sldMkLst>
        <pc:spChg chg="mod">
          <ac:chgData name="Sean" userId="a9e9e88dc95e17b4" providerId="LiveId" clId="{39EA2794-CE8D-41EF-8E6E-09CBEDE561FC}" dt="2022-02-14T14:56:41.491" v="1054" actId="20577"/>
          <ac:spMkLst>
            <pc:docMk/>
            <pc:sldMk cId="1096952363" sldId="263"/>
            <ac:spMk id="2" creationId="{01401387-5AD0-4F69-96BE-5B1FA1A063F8}"/>
          </ac:spMkLst>
        </pc:spChg>
      </pc:sldChg>
      <pc:sldChg chg="modSp mod">
        <pc:chgData name="Sean" userId="a9e9e88dc95e17b4" providerId="LiveId" clId="{39EA2794-CE8D-41EF-8E6E-09CBEDE561FC}" dt="2022-02-14T14:58:44.487" v="1159" actId="313"/>
        <pc:sldMkLst>
          <pc:docMk/>
          <pc:sldMk cId="4105255347" sldId="265"/>
        </pc:sldMkLst>
        <pc:spChg chg="mod">
          <ac:chgData name="Sean" userId="a9e9e88dc95e17b4" providerId="LiveId" clId="{39EA2794-CE8D-41EF-8E6E-09CBEDE561FC}" dt="2022-02-14T14:57:49.119" v="1098" actId="20577"/>
          <ac:spMkLst>
            <pc:docMk/>
            <pc:sldMk cId="4105255347" sldId="265"/>
            <ac:spMk id="2" creationId="{1D76FCCC-9E13-4964-972A-DDFC73BAC9F4}"/>
          </ac:spMkLst>
        </pc:spChg>
        <pc:spChg chg="mod">
          <ac:chgData name="Sean" userId="a9e9e88dc95e17b4" providerId="LiveId" clId="{39EA2794-CE8D-41EF-8E6E-09CBEDE561FC}" dt="2022-02-14T14:58:44.487" v="1159" actId="313"/>
          <ac:spMkLst>
            <pc:docMk/>
            <pc:sldMk cId="4105255347" sldId="265"/>
            <ac:spMk id="3" creationId="{0ECED676-061F-4977-BEC1-23E254577E46}"/>
          </ac:spMkLst>
        </pc:spChg>
      </pc:sldChg>
      <pc:sldChg chg="addSp delSp modSp new mod modNotesTx">
        <pc:chgData name="Sean" userId="a9e9e88dc95e17b4" providerId="LiveId" clId="{39EA2794-CE8D-41EF-8E6E-09CBEDE561FC}" dt="2022-02-14T14:43:37.256" v="268" actId="20577"/>
        <pc:sldMkLst>
          <pc:docMk/>
          <pc:sldMk cId="606192252" sldId="278"/>
        </pc:sldMkLst>
        <pc:spChg chg="mod">
          <ac:chgData name="Sean" userId="a9e9e88dc95e17b4" providerId="LiveId" clId="{39EA2794-CE8D-41EF-8E6E-09CBEDE561FC}" dt="2022-02-14T13:49:24.855" v="172" actId="20577"/>
          <ac:spMkLst>
            <pc:docMk/>
            <pc:sldMk cId="606192252" sldId="278"/>
            <ac:spMk id="2" creationId="{A717D7CD-521B-4877-9942-1BEDE56ED325}"/>
          </ac:spMkLst>
        </pc:spChg>
        <pc:spChg chg="del">
          <ac:chgData name="Sean" userId="a9e9e88dc95e17b4" providerId="LiveId" clId="{39EA2794-CE8D-41EF-8E6E-09CBEDE561FC}" dt="2022-02-14T13:59:52.469" v="175"/>
          <ac:spMkLst>
            <pc:docMk/>
            <pc:sldMk cId="606192252" sldId="278"/>
            <ac:spMk id="3" creationId="{D1B43671-3F68-4853-AE52-52B7C589B766}"/>
          </ac:spMkLst>
        </pc:spChg>
        <pc:graphicFrameChg chg="add del mod">
          <ac:chgData name="Sean" userId="a9e9e88dc95e17b4" providerId="LiveId" clId="{39EA2794-CE8D-41EF-8E6E-09CBEDE561FC}" dt="2022-02-14T13:53:41.525" v="174"/>
          <ac:graphicFrameMkLst>
            <pc:docMk/>
            <pc:sldMk cId="606192252" sldId="278"/>
            <ac:graphicFrameMk id="4" creationId="{BDB5C7C9-127A-455C-BFF8-07FDD6113C79}"/>
          </ac:graphicFrameMkLst>
        </pc:graphicFrameChg>
        <pc:picChg chg="add mod">
          <ac:chgData name="Sean" userId="a9e9e88dc95e17b4" providerId="LiveId" clId="{39EA2794-CE8D-41EF-8E6E-09CBEDE561FC}" dt="2022-02-14T14:14:41.601" v="178" actId="14100"/>
          <ac:picMkLst>
            <pc:docMk/>
            <pc:sldMk cId="606192252" sldId="278"/>
            <ac:picMk id="5" creationId="{3ED307E3-77BD-4806-9BF0-D1DDA24BD0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0320F-3457-4A6C-A863-8AF4BAD41BAB}"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AD387-DF4C-48D7-BF8F-494E4150D157}" type="slidenum">
              <a:rPr lang="en-US" smtClean="0"/>
              <a:t>‹#›</a:t>
            </a:fld>
            <a:endParaRPr lang="en-US"/>
          </a:p>
        </p:txBody>
      </p:sp>
    </p:spTree>
    <p:extLst>
      <p:ext uri="{BB962C8B-B14F-4D97-AF65-F5344CB8AC3E}">
        <p14:creationId xmlns:p14="http://schemas.microsoft.com/office/powerpoint/2010/main" val="384671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Introduction</a:t>
            </a:r>
          </a:p>
          <a:p>
            <a:pPr marL="171450" indent="-171450">
              <a:buFont typeface="Arial" panose="020B0604020202020204" pitchFamily="34" charset="0"/>
              <a:buChar char="•"/>
            </a:pPr>
            <a:r>
              <a:rPr lang="en-US" dirty="0"/>
              <a:t>Classroom etiquette</a:t>
            </a:r>
          </a:p>
          <a:p>
            <a:pPr marL="171450" indent="-171450">
              <a:buFont typeface="Arial" panose="020B0604020202020204" pitchFamily="34" charset="0"/>
              <a:buChar char="•"/>
            </a:pPr>
            <a:r>
              <a:rPr lang="en-US" dirty="0"/>
              <a:t>Bathroom</a:t>
            </a:r>
          </a:p>
          <a:p>
            <a:pPr marL="171450" indent="-171450">
              <a:buFont typeface="Arial" panose="020B0604020202020204" pitchFamily="34" charset="0"/>
              <a:buChar char="•"/>
            </a:pPr>
            <a:r>
              <a:rPr lang="en-US" dirty="0"/>
              <a:t>Refreshments</a:t>
            </a:r>
          </a:p>
        </p:txBody>
      </p:sp>
      <p:sp>
        <p:nvSpPr>
          <p:cNvPr id="4" name="Slide Number Placeholder 3"/>
          <p:cNvSpPr>
            <a:spLocks noGrp="1"/>
          </p:cNvSpPr>
          <p:nvPr>
            <p:ph type="sldNum" sz="quarter" idx="5"/>
          </p:nvPr>
        </p:nvSpPr>
        <p:spPr/>
        <p:txBody>
          <a:bodyPr/>
          <a:lstStyle/>
          <a:p>
            <a:fld id="{5C3AD387-DF4C-48D7-BF8F-494E4150D157}" type="slidenum">
              <a:rPr lang="en-US" smtClean="0"/>
              <a:t>1</a:t>
            </a:fld>
            <a:endParaRPr lang="en-US"/>
          </a:p>
        </p:txBody>
      </p:sp>
    </p:spTree>
    <p:extLst>
      <p:ext uri="{BB962C8B-B14F-4D97-AF65-F5344CB8AC3E}">
        <p14:creationId xmlns:p14="http://schemas.microsoft.com/office/powerpoint/2010/main" val="347082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13</a:t>
            </a:fld>
            <a:endParaRPr lang="en-US"/>
          </a:p>
        </p:txBody>
      </p:sp>
    </p:spTree>
    <p:extLst>
      <p:ext uri="{BB962C8B-B14F-4D97-AF65-F5344CB8AC3E}">
        <p14:creationId xmlns:p14="http://schemas.microsoft.com/office/powerpoint/2010/main" val="28779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the pain management protocol to illustrate acetaminophen. </a:t>
            </a:r>
          </a:p>
          <a:p>
            <a:pPr marL="171450" indent="-171450">
              <a:buFont typeface="Arial" panose="020B0604020202020204" pitchFamily="34" charset="0"/>
              <a:buChar char="•"/>
            </a:pPr>
            <a:r>
              <a:rPr lang="en-US" dirty="0"/>
              <a:t>Review the allergic reaction protocol to illustrate nebulized albuterol</a:t>
            </a:r>
            <a:endParaRPr lang="en-US"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14</a:t>
            </a:fld>
            <a:endParaRPr lang="en-US"/>
          </a:p>
        </p:txBody>
      </p:sp>
    </p:spTree>
    <p:extLst>
      <p:ext uri="{BB962C8B-B14F-4D97-AF65-F5344CB8AC3E}">
        <p14:creationId xmlns:p14="http://schemas.microsoft.com/office/powerpoint/2010/main" val="67527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15</a:t>
            </a:fld>
            <a:endParaRPr lang="en-US"/>
          </a:p>
        </p:txBody>
      </p:sp>
    </p:spTree>
    <p:extLst>
      <p:ext uri="{BB962C8B-B14F-4D97-AF65-F5344CB8AC3E}">
        <p14:creationId xmlns:p14="http://schemas.microsoft.com/office/powerpoint/2010/main" val="369685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cardiac arrest for EPI</a:t>
            </a:r>
          </a:p>
          <a:p>
            <a:pPr marL="171450" indent="-171450">
              <a:buFont typeface="Arial" panose="020B0604020202020204" pitchFamily="34" charset="0"/>
              <a:buChar char="•"/>
            </a:pPr>
            <a:r>
              <a:rPr lang="en-US" dirty="0"/>
              <a:t>Review adrenal insufficiency and respiratory distress protocol for Solu-Medrol</a:t>
            </a:r>
          </a:p>
          <a:p>
            <a:pPr marL="171450" indent="-171450">
              <a:buFont typeface="Arial" panose="020B0604020202020204" pitchFamily="34" charset="0"/>
              <a:buChar char="•"/>
            </a:pPr>
            <a:r>
              <a:rPr lang="en-US" dirty="0"/>
              <a:t>Review seizure protocol for Versed</a:t>
            </a:r>
          </a:p>
          <a:p>
            <a:pPr marL="171450" indent="-171450">
              <a:buFont typeface="Arial" panose="020B0604020202020204" pitchFamily="34" charset="0"/>
              <a:buChar char="•"/>
            </a:pPr>
            <a:r>
              <a:rPr lang="en-US" dirty="0"/>
              <a:t>Pain for Toradol</a:t>
            </a:r>
          </a:p>
          <a:p>
            <a:pPr marL="171450" indent="-171450">
              <a:buFont typeface="Arial" panose="020B0604020202020204" pitchFamily="34" charset="0"/>
              <a:buChar char="•"/>
            </a:pPr>
            <a:r>
              <a:rPr lang="en-US" dirty="0"/>
              <a:t>Sepsis and open </a:t>
            </a:r>
            <a:r>
              <a:rPr lang="en-US" dirty="0" err="1"/>
              <a:t>Fx</a:t>
            </a:r>
            <a:r>
              <a:rPr lang="en-US" dirty="0"/>
              <a:t> for Rocephin</a:t>
            </a:r>
          </a:p>
          <a:p>
            <a:pPr marL="171450" indent="-171450">
              <a:buFont typeface="Arial" panose="020B0604020202020204" pitchFamily="34" charset="0"/>
              <a:buChar char="•"/>
            </a:pPr>
            <a:r>
              <a:rPr lang="en-US" dirty="0"/>
              <a:t>Hemorrhage for TXA</a:t>
            </a:r>
            <a:endParaRPr lang="en-US" i="1"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16</a:t>
            </a:fld>
            <a:endParaRPr lang="en-US"/>
          </a:p>
        </p:txBody>
      </p:sp>
    </p:spTree>
    <p:extLst>
      <p:ext uri="{BB962C8B-B14F-4D97-AF65-F5344CB8AC3E}">
        <p14:creationId xmlns:p14="http://schemas.microsoft.com/office/powerpoint/2010/main" val="228549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how the drip rate is determined for TXA</a:t>
            </a:r>
          </a:p>
          <a:p>
            <a:pPr marL="628650" lvl="1" indent="-171450">
              <a:buFont typeface="Arial" panose="020B0604020202020204" pitchFamily="34" charset="0"/>
              <a:buChar char="•"/>
            </a:pPr>
            <a:r>
              <a:rPr lang="en-US" dirty="0"/>
              <a:t>Mix 2g in 100mL (NS, D5W, or LR) and administer by IV flow regulator or pump infusion (600mL/</a:t>
            </a:r>
            <a:r>
              <a:rPr lang="en-US" dirty="0" err="1"/>
              <a:t>hr</a:t>
            </a:r>
            <a:r>
              <a:rPr lang="en-US" dirty="0"/>
              <a:t>) over 10 minutes. </a:t>
            </a:r>
          </a:p>
        </p:txBody>
      </p:sp>
      <p:sp>
        <p:nvSpPr>
          <p:cNvPr id="4" name="Slide Number Placeholder 3"/>
          <p:cNvSpPr>
            <a:spLocks noGrp="1"/>
          </p:cNvSpPr>
          <p:nvPr>
            <p:ph type="sldNum" sz="quarter" idx="5"/>
          </p:nvPr>
        </p:nvSpPr>
        <p:spPr/>
        <p:txBody>
          <a:bodyPr/>
          <a:lstStyle/>
          <a:p>
            <a:fld id="{5C3AD387-DF4C-48D7-BF8F-494E4150D157}" type="slidenum">
              <a:rPr lang="en-US" smtClean="0"/>
              <a:t>17</a:t>
            </a:fld>
            <a:endParaRPr lang="en-US"/>
          </a:p>
        </p:txBody>
      </p:sp>
    </p:spTree>
    <p:extLst>
      <p:ext uri="{BB962C8B-B14F-4D97-AF65-F5344CB8AC3E}">
        <p14:creationId xmlns:p14="http://schemas.microsoft.com/office/powerpoint/2010/main" val="4018631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18</a:t>
            </a:fld>
            <a:endParaRPr lang="en-US"/>
          </a:p>
        </p:txBody>
      </p:sp>
    </p:spTree>
    <p:extLst>
      <p:ext uri="{BB962C8B-B14F-4D97-AF65-F5344CB8AC3E}">
        <p14:creationId xmlns:p14="http://schemas.microsoft.com/office/powerpoint/2010/main" val="125235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the General Trauma protocol for 3% saline</a:t>
            </a:r>
          </a:p>
          <a:p>
            <a:pPr marL="171450" indent="-171450">
              <a:buFont typeface="Arial" panose="020B0604020202020204" pitchFamily="34" charset="0"/>
              <a:buChar char="•"/>
            </a:pPr>
            <a:r>
              <a:rPr lang="en-US" dirty="0"/>
              <a:t>Review sepsis or shock for </a:t>
            </a:r>
            <a:r>
              <a:rPr lang="en-US" dirty="0" err="1"/>
              <a:t>Levophed</a:t>
            </a:r>
            <a:r>
              <a:rPr lang="en-US" dirty="0"/>
              <a:t>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19</a:t>
            </a:fld>
            <a:endParaRPr lang="en-US"/>
          </a:p>
        </p:txBody>
      </p:sp>
    </p:spTree>
    <p:extLst>
      <p:ext uri="{BB962C8B-B14F-4D97-AF65-F5344CB8AC3E}">
        <p14:creationId xmlns:p14="http://schemas.microsoft.com/office/powerpoint/2010/main" val="253623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Mix 4 mg of Norepinephrine in 250 ml of D5W = 16 mcg/ml concentration</a:t>
            </a:r>
          </a:p>
          <a:p>
            <a:pPr marL="628650" lvl="1" indent="-171450">
              <a:buFont typeface="Arial" panose="020B0604020202020204" pitchFamily="34" charset="0"/>
              <a:buChar char="•"/>
            </a:pPr>
            <a:r>
              <a:rPr lang="en-US" dirty="0"/>
              <a:t>Use chart on page 112 of protocols for administration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20</a:t>
            </a:fld>
            <a:endParaRPr lang="en-US"/>
          </a:p>
        </p:txBody>
      </p:sp>
    </p:spTree>
    <p:extLst>
      <p:ext uri="{BB962C8B-B14F-4D97-AF65-F5344CB8AC3E}">
        <p14:creationId xmlns:p14="http://schemas.microsoft.com/office/powerpoint/2010/main" val="373272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medication are category A</a:t>
            </a:r>
          </a:p>
          <a:p>
            <a:pPr marL="628650" lvl="1" indent="-171450">
              <a:buFont typeface="Arial" panose="020B0604020202020204" pitchFamily="34" charset="0"/>
              <a:buChar char="•"/>
            </a:pPr>
            <a:r>
              <a:rPr lang="en-US" dirty="0"/>
              <a:t>There are recommendations to contact OLMD within the flow charts; these are recommendations only, not Cat B requirements. Encourage your class to consult OLMD anytime they are unsure…that is what they are there for!</a:t>
            </a:r>
          </a:p>
          <a:p>
            <a:pPr marL="171450" lvl="0" indent="-171450">
              <a:buFont typeface="Arial" panose="020B0604020202020204" pitchFamily="34" charset="0"/>
              <a:buChar char="•"/>
            </a:pPr>
            <a:r>
              <a:rPr lang="en-US" dirty="0"/>
              <a:t>All procedure except infant intubation is category 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recommendations to contact OLMD within the flow charts; these are recommendations only, not Cat B requirements. Encourage your class to consult OLMD anytime they are unsure…that is what they are there for!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21</a:t>
            </a:fld>
            <a:endParaRPr lang="en-US"/>
          </a:p>
        </p:txBody>
      </p:sp>
    </p:spTree>
    <p:extLst>
      <p:ext uri="{BB962C8B-B14F-4D97-AF65-F5344CB8AC3E}">
        <p14:creationId xmlns:p14="http://schemas.microsoft.com/office/powerpoint/2010/main" val="326458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reinforce the use of OLMD…they are there to assist.</a:t>
            </a:r>
          </a:p>
        </p:txBody>
      </p:sp>
      <p:sp>
        <p:nvSpPr>
          <p:cNvPr id="4" name="Slide Number Placeholder 3"/>
          <p:cNvSpPr>
            <a:spLocks noGrp="1"/>
          </p:cNvSpPr>
          <p:nvPr>
            <p:ph type="sldNum" sz="quarter" idx="5"/>
          </p:nvPr>
        </p:nvSpPr>
        <p:spPr/>
        <p:txBody>
          <a:bodyPr/>
          <a:lstStyle/>
          <a:p>
            <a:fld id="{5C3AD387-DF4C-48D7-BF8F-494E4150D157}" type="slidenum">
              <a:rPr lang="en-US" smtClean="0"/>
              <a:t>22</a:t>
            </a:fld>
            <a:endParaRPr lang="en-US"/>
          </a:p>
        </p:txBody>
      </p:sp>
    </p:spTree>
    <p:extLst>
      <p:ext uri="{BB962C8B-B14F-4D97-AF65-F5344CB8AC3E}">
        <p14:creationId xmlns:p14="http://schemas.microsoft.com/office/powerpoint/2010/main" val="284024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Reinforce the fact that guidelines are flexible, allowing each EMSP discretionary decision making. As important as it is to know the protocols, each EMSP should embrace the use of protocols on scene and thinking out of the box. </a:t>
            </a:r>
          </a:p>
        </p:txBody>
      </p:sp>
      <p:sp>
        <p:nvSpPr>
          <p:cNvPr id="4" name="Slide Number Placeholder 3"/>
          <p:cNvSpPr>
            <a:spLocks noGrp="1"/>
          </p:cNvSpPr>
          <p:nvPr>
            <p:ph type="sldNum" sz="quarter" idx="5"/>
          </p:nvPr>
        </p:nvSpPr>
        <p:spPr/>
        <p:txBody>
          <a:bodyPr/>
          <a:lstStyle/>
          <a:p>
            <a:fld id="{5C3AD387-DF4C-48D7-BF8F-494E4150D157}" type="slidenum">
              <a:rPr lang="en-US" smtClean="0"/>
              <a:t>4</a:t>
            </a:fld>
            <a:endParaRPr lang="en-US"/>
          </a:p>
        </p:txBody>
      </p:sp>
    </p:spTree>
    <p:extLst>
      <p:ext uri="{BB962C8B-B14F-4D97-AF65-F5344CB8AC3E}">
        <p14:creationId xmlns:p14="http://schemas.microsoft.com/office/powerpoint/2010/main" val="3580774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the importance of entering patients that exhibit stroke S/S and lighten up the EMSP discretion entries…we are clogging the system with a statewide average of 48% positives and 52% other (metabolic, toxin, etc.)</a:t>
            </a:r>
          </a:p>
          <a:p>
            <a:pPr marL="171450" indent="-171450">
              <a:buFont typeface="Arial" panose="020B0604020202020204" pitchFamily="34" charset="0"/>
              <a:buChar char="•"/>
            </a:pPr>
            <a:r>
              <a:rPr lang="en-US" dirty="0"/>
              <a:t>ATCC is preparing to route those patients showing S/S of LVO to a facility that offers thrombectomies</a:t>
            </a:r>
          </a:p>
          <a:p>
            <a:pPr marL="171450" indent="-171450">
              <a:buFont typeface="Arial" panose="020B0604020202020204" pitchFamily="34" charset="0"/>
              <a:buChar char="•"/>
            </a:pPr>
            <a:r>
              <a:rPr lang="en-US" dirty="0"/>
              <a:t>An EMSA score &gt; 3 is likely a LVO</a:t>
            </a:r>
          </a:p>
        </p:txBody>
      </p:sp>
      <p:sp>
        <p:nvSpPr>
          <p:cNvPr id="4" name="Slide Number Placeholder 3"/>
          <p:cNvSpPr>
            <a:spLocks noGrp="1"/>
          </p:cNvSpPr>
          <p:nvPr>
            <p:ph type="sldNum" sz="quarter" idx="5"/>
          </p:nvPr>
        </p:nvSpPr>
        <p:spPr/>
        <p:txBody>
          <a:bodyPr/>
          <a:lstStyle/>
          <a:p>
            <a:fld id="{5C3AD387-DF4C-48D7-BF8F-494E4150D157}" type="slidenum">
              <a:rPr lang="en-US" smtClean="0"/>
              <a:t>23</a:t>
            </a:fld>
            <a:endParaRPr lang="en-US"/>
          </a:p>
        </p:txBody>
      </p:sp>
    </p:spTree>
    <p:extLst>
      <p:ext uri="{BB962C8B-B14F-4D97-AF65-F5344CB8AC3E}">
        <p14:creationId xmlns:p14="http://schemas.microsoft.com/office/powerpoint/2010/main" val="106300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 provided…optional to discuss</a:t>
            </a:r>
          </a:p>
        </p:txBody>
      </p:sp>
      <p:sp>
        <p:nvSpPr>
          <p:cNvPr id="4" name="Slide Number Placeholder 3"/>
          <p:cNvSpPr>
            <a:spLocks noGrp="1"/>
          </p:cNvSpPr>
          <p:nvPr>
            <p:ph type="sldNum" sz="quarter" idx="5"/>
          </p:nvPr>
        </p:nvSpPr>
        <p:spPr/>
        <p:txBody>
          <a:bodyPr/>
          <a:lstStyle/>
          <a:p>
            <a:fld id="{5C3AD387-DF4C-48D7-BF8F-494E4150D157}" type="slidenum">
              <a:rPr lang="en-US" smtClean="0"/>
              <a:t>24</a:t>
            </a:fld>
            <a:endParaRPr lang="en-US"/>
          </a:p>
        </p:txBody>
      </p:sp>
    </p:spTree>
    <p:extLst>
      <p:ext uri="{BB962C8B-B14F-4D97-AF65-F5344CB8AC3E}">
        <p14:creationId xmlns:p14="http://schemas.microsoft.com/office/powerpoint/2010/main" val="375974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 </a:t>
            </a:r>
          </a:p>
        </p:txBody>
      </p:sp>
      <p:sp>
        <p:nvSpPr>
          <p:cNvPr id="4" name="Slide Number Placeholder 3"/>
          <p:cNvSpPr>
            <a:spLocks noGrp="1"/>
          </p:cNvSpPr>
          <p:nvPr>
            <p:ph type="sldNum" sz="quarter" idx="5"/>
          </p:nvPr>
        </p:nvSpPr>
        <p:spPr/>
        <p:txBody>
          <a:bodyPr/>
          <a:lstStyle/>
          <a:p>
            <a:fld id="{5C3AD387-DF4C-48D7-BF8F-494E4150D157}" type="slidenum">
              <a:rPr lang="en-US" smtClean="0"/>
              <a:t>26</a:t>
            </a:fld>
            <a:endParaRPr lang="en-US"/>
          </a:p>
        </p:txBody>
      </p:sp>
    </p:spTree>
    <p:extLst>
      <p:ext uri="{BB962C8B-B14F-4D97-AF65-F5344CB8AC3E}">
        <p14:creationId xmlns:p14="http://schemas.microsoft.com/office/powerpoint/2010/main" val="49649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promote EMSP decision making; however, each EMSP is responsible for those decisions. </a:t>
            </a:r>
          </a:p>
        </p:txBody>
      </p:sp>
      <p:sp>
        <p:nvSpPr>
          <p:cNvPr id="4" name="Slide Number Placeholder 3"/>
          <p:cNvSpPr>
            <a:spLocks noGrp="1"/>
          </p:cNvSpPr>
          <p:nvPr>
            <p:ph type="sldNum" sz="quarter" idx="5"/>
          </p:nvPr>
        </p:nvSpPr>
        <p:spPr/>
        <p:txBody>
          <a:bodyPr/>
          <a:lstStyle/>
          <a:p>
            <a:fld id="{5C3AD387-DF4C-48D7-BF8F-494E4150D157}" type="slidenum">
              <a:rPr lang="en-US" smtClean="0"/>
              <a:t>5</a:t>
            </a:fld>
            <a:endParaRPr lang="en-US"/>
          </a:p>
        </p:txBody>
      </p:sp>
    </p:spTree>
    <p:extLst>
      <p:ext uri="{BB962C8B-B14F-4D97-AF65-F5344CB8AC3E}">
        <p14:creationId xmlns:p14="http://schemas.microsoft.com/office/powerpoint/2010/main" val="110424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mandatory versus optional to illustrate a policy</a:t>
            </a:r>
          </a:p>
          <a:p>
            <a:pPr marL="171450" indent="-171450">
              <a:buFont typeface="Arial" panose="020B0604020202020204" pitchFamily="34" charset="0"/>
              <a:buChar char="•"/>
            </a:pPr>
            <a:r>
              <a:rPr lang="en-US" dirty="0"/>
              <a:t>Reference the ADPH Rules</a:t>
            </a:r>
          </a:p>
          <a:p>
            <a:pPr marL="171450" indent="-171450">
              <a:buFont typeface="Arial" panose="020B0604020202020204" pitchFamily="34" charset="0"/>
              <a:buChar char="•"/>
            </a:pPr>
            <a:r>
              <a:rPr lang="en-US" dirty="0"/>
              <a:t>Reinforce the fact that administrative staff refer to policies more often than operational staff</a:t>
            </a:r>
          </a:p>
        </p:txBody>
      </p:sp>
      <p:sp>
        <p:nvSpPr>
          <p:cNvPr id="4" name="Slide Number Placeholder 3"/>
          <p:cNvSpPr>
            <a:spLocks noGrp="1"/>
          </p:cNvSpPr>
          <p:nvPr>
            <p:ph type="sldNum" sz="quarter" idx="5"/>
          </p:nvPr>
        </p:nvSpPr>
        <p:spPr/>
        <p:txBody>
          <a:bodyPr/>
          <a:lstStyle/>
          <a:p>
            <a:fld id="{5C3AD387-DF4C-48D7-BF8F-494E4150D157}" type="slidenum">
              <a:rPr lang="en-US" smtClean="0"/>
              <a:t>6</a:t>
            </a:fld>
            <a:endParaRPr lang="en-US"/>
          </a:p>
        </p:txBody>
      </p:sp>
    </p:spTree>
    <p:extLst>
      <p:ext uri="{BB962C8B-B14F-4D97-AF65-F5344CB8AC3E}">
        <p14:creationId xmlns:p14="http://schemas.microsoft.com/office/powerpoint/2010/main" val="266460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7</a:t>
            </a:fld>
            <a:endParaRPr lang="en-US"/>
          </a:p>
        </p:txBody>
      </p:sp>
    </p:spTree>
    <p:extLst>
      <p:ext uri="{BB962C8B-B14F-4D97-AF65-F5344CB8AC3E}">
        <p14:creationId xmlns:p14="http://schemas.microsoft.com/office/powerpoint/2010/main" val="23794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Reinforce the fact that all EMSPs are responsible for treating within their respective scope of practice. </a:t>
            </a:r>
          </a:p>
          <a:p>
            <a:pPr marL="628650" lvl="1" indent="-171450">
              <a:buFont typeface="Arial" panose="020B0604020202020204" pitchFamily="34" charset="0"/>
              <a:buChar char="•"/>
            </a:pPr>
            <a:r>
              <a:rPr lang="en-US" dirty="0"/>
              <a:t>If they step out, they are personally responsible</a:t>
            </a:r>
          </a:p>
          <a:p>
            <a:pPr marL="628650" lvl="1" indent="-171450">
              <a:buFont typeface="Arial" panose="020B0604020202020204" pitchFamily="34" charset="0"/>
              <a:buChar char="•"/>
            </a:pPr>
            <a:r>
              <a:rPr lang="en-US" dirty="0"/>
              <a:t>If they accept an order from OLMD that is beyond their scope, the EMSP is personally responsible</a:t>
            </a:r>
          </a:p>
          <a:p>
            <a:pPr marL="628650" lvl="1" indent="-171450">
              <a:buFont typeface="Arial" panose="020B0604020202020204" pitchFamily="34" charset="0"/>
              <a:buChar char="•"/>
            </a:pPr>
            <a:r>
              <a:rPr lang="en-US" dirty="0"/>
              <a:t>If they request and get approval outside their scope, they are responsible</a:t>
            </a:r>
          </a:p>
        </p:txBody>
      </p:sp>
      <p:sp>
        <p:nvSpPr>
          <p:cNvPr id="4" name="Slide Number Placeholder 3"/>
          <p:cNvSpPr>
            <a:spLocks noGrp="1"/>
          </p:cNvSpPr>
          <p:nvPr>
            <p:ph type="sldNum" sz="quarter" idx="5"/>
          </p:nvPr>
        </p:nvSpPr>
        <p:spPr/>
        <p:txBody>
          <a:bodyPr/>
          <a:lstStyle/>
          <a:p>
            <a:fld id="{5C3AD387-DF4C-48D7-BF8F-494E4150D157}" type="slidenum">
              <a:rPr lang="en-US" smtClean="0"/>
              <a:t>8</a:t>
            </a:fld>
            <a:endParaRPr lang="en-US"/>
          </a:p>
        </p:txBody>
      </p:sp>
    </p:spTree>
    <p:extLst>
      <p:ext uri="{BB962C8B-B14F-4D97-AF65-F5344CB8AC3E}">
        <p14:creationId xmlns:p14="http://schemas.microsoft.com/office/powerpoint/2010/main" val="62405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subcutaneous administration of insulin to illustrate a medication learned but not within our scope.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lower level EMSP accepts an order from a higher level EMSP, they are both responsible; however, supporting higher level EMSPs using a strong team dynamic is encouraged.</a:t>
            </a:r>
          </a:p>
        </p:txBody>
      </p:sp>
      <p:sp>
        <p:nvSpPr>
          <p:cNvPr id="4" name="Slide Number Placeholder 3"/>
          <p:cNvSpPr>
            <a:spLocks noGrp="1"/>
          </p:cNvSpPr>
          <p:nvPr>
            <p:ph type="sldNum" sz="quarter" idx="5"/>
          </p:nvPr>
        </p:nvSpPr>
        <p:spPr/>
        <p:txBody>
          <a:bodyPr/>
          <a:lstStyle/>
          <a:p>
            <a:fld id="{5C3AD387-DF4C-48D7-BF8F-494E4150D157}" type="slidenum">
              <a:rPr lang="en-US" smtClean="0"/>
              <a:t>9</a:t>
            </a:fld>
            <a:endParaRPr lang="en-US"/>
          </a:p>
        </p:txBody>
      </p:sp>
    </p:spTree>
    <p:extLst>
      <p:ext uri="{BB962C8B-B14F-4D97-AF65-F5344CB8AC3E}">
        <p14:creationId xmlns:p14="http://schemas.microsoft.com/office/powerpoint/2010/main" val="147511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10</a:t>
            </a:fld>
            <a:endParaRPr lang="en-US"/>
          </a:p>
        </p:txBody>
      </p:sp>
    </p:spTree>
    <p:extLst>
      <p:ext uri="{BB962C8B-B14F-4D97-AF65-F5344CB8AC3E}">
        <p14:creationId xmlns:p14="http://schemas.microsoft.com/office/powerpoint/2010/main" val="305718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Point out the EMSP level abbreviations.</a:t>
            </a:r>
          </a:p>
          <a:p>
            <a:pPr marL="171450" indent="-171450">
              <a:buFont typeface="Arial" panose="020B0604020202020204" pitchFamily="34" charset="0"/>
              <a:buChar char="•"/>
            </a:pPr>
            <a:r>
              <a:rPr lang="en-US" dirty="0"/>
              <a:t>Reinforce their similarities and identify their differences:</a:t>
            </a:r>
          </a:p>
          <a:p>
            <a:pPr marL="628650" lvl="1" indent="-171450">
              <a:buFont typeface="Arial" panose="020B0604020202020204" pitchFamily="34" charset="0"/>
              <a:buChar char="•"/>
            </a:pPr>
            <a:r>
              <a:rPr lang="en-US" dirty="0"/>
              <a:t>Must be knowledgeable of the “Why” you are providing medications or procedures</a:t>
            </a:r>
          </a:p>
          <a:p>
            <a:endParaRPr lang="en-US" dirty="0"/>
          </a:p>
        </p:txBody>
      </p:sp>
      <p:sp>
        <p:nvSpPr>
          <p:cNvPr id="4" name="Slide Number Placeholder 3"/>
          <p:cNvSpPr>
            <a:spLocks noGrp="1"/>
          </p:cNvSpPr>
          <p:nvPr>
            <p:ph type="sldNum" sz="quarter" idx="5"/>
          </p:nvPr>
        </p:nvSpPr>
        <p:spPr/>
        <p:txBody>
          <a:bodyPr/>
          <a:lstStyle/>
          <a:p>
            <a:fld id="{5C3AD387-DF4C-48D7-BF8F-494E4150D157}" type="slidenum">
              <a:rPr lang="en-US" smtClean="0"/>
              <a:t>12</a:t>
            </a:fld>
            <a:endParaRPr lang="en-US"/>
          </a:p>
        </p:txBody>
      </p:sp>
    </p:spTree>
    <p:extLst>
      <p:ext uri="{BB962C8B-B14F-4D97-AF65-F5344CB8AC3E}">
        <p14:creationId xmlns:p14="http://schemas.microsoft.com/office/powerpoint/2010/main" val="126303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689FCCD-E1E1-479F-B220-BC542859EB19}" type="datetimeFigureOut">
              <a:rPr lang="en-US" smtClean="0"/>
              <a:t>2/22/2022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12152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7801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182059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51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402202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89FCCD-E1E1-479F-B220-BC542859EB19}"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39407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89FCCD-E1E1-479F-B220-BC542859EB19}"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84004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9FCCD-E1E1-479F-B220-BC542859EB1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1769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9FCCD-E1E1-479F-B220-BC542859EB1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60552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153470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997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9FCCD-E1E1-479F-B220-BC542859EB1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31406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9FCCD-E1E1-479F-B220-BC542859EB1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42869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51274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89FCCD-E1E1-479F-B220-BC542859EB19}"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280633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89FCCD-E1E1-479F-B220-BC542859EB19}"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30433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9FCCD-E1E1-479F-B220-BC542859EB19}"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203710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171766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9FCCD-E1E1-479F-B220-BC542859EB1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12AB-2348-443F-AEFF-EB50A6D95F3F}" type="slidenum">
              <a:rPr lang="en-US" smtClean="0"/>
              <a:t>‹#›</a:t>
            </a:fld>
            <a:endParaRPr lang="en-US"/>
          </a:p>
        </p:txBody>
      </p:sp>
    </p:spTree>
    <p:extLst>
      <p:ext uri="{BB962C8B-B14F-4D97-AF65-F5344CB8AC3E}">
        <p14:creationId xmlns:p14="http://schemas.microsoft.com/office/powerpoint/2010/main" val="163218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89FCCD-E1E1-479F-B220-BC542859EB19}" type="datetimeFigureOut">
              <a:rPr lang="en-US" smtClean="0"/>
              <a:t>2/22/2022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5712AB-2348-443F-AEFF-EB50A6D95F3F}" type="slidenum">
              <a:rPr lang="en-US" smtClean="0"/>
              <a:t>‹#›</a:t>
            </a:fld>
            <a:endParaRPr lang="en-US"/>
          </a:p>
        </p:txBody>
      </p:sp>
    </p:spTree>
    <p:extLst>
      <p:ext uri="{BB962C8B-B14F-4D97-AF65-F5344CB8AC3E}">
        <p14:creationId xmlns:p14="http://schemas.microsoft.com/office/powerpoint/2010/main" val="25808297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en.wikipedia.org/wiki/file:seal_of_the_alabama_department_of_public_health.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propublica.org/article/tylenol-mcneil-fda-use-only-as-directed" TargetMode="External"/><Relationship Id="rId5" Type="http://schemas.openxmlformats.org/officeDocument/2006/relationships/image" Target="../media/image18.jpg"/><Relationship Id="rId4" Type="http://schemas.openxmlformats.org/officeDocument/2006/relationships/hyperlink" Target="https://commons.wikimedia.org/wiki/File:Albuterol_2.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thuocdantoc.vn/thuoc/acetaminophen-500-m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aliem.com/lactic-acidosis-beta-agonist-therapy-asth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lickr.com/photos/neofedex/344676349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rebelem.com/7-pediatric-hacks-for-your-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roguemedic.com/2011/03/drug-shortage-update-norepinephrin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commons.wikimedia.org/wiki/File:Norepinephrine_1_(cropped).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www.resilientmd.com/2014/07/when-to-stop-normal-cognitive-decline.html" TargetMode="External"/><Relationship Id="rId5" Type="http://schemas.openxmlformats.org/officeDocument/2006/relationships/image" Target="../media/image27.jpg"/><Relationship Id="rId4" Type="http://schemas.openxmlformats.org/officeDocument/2006/relationships/hyperlink" Target="http://www.pngall.com/telephone-p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7x1uB5oeplU"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neurosigns.org/wiki/Pronator_drift"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n.wikipedia.org/wiki/Seal_of_alabam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157270154@N05/38494483572"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hyperlink" Target="https://researchoutreach.org/articles/atherosclerotic-disease-related-stroke-predicting-recurrence-using-plaque-morphology/"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picpedia.org/clipboard/guideline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roguemedic.com/2013/05/improving-ems-by-hiring-deaf-em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280499&amp;picture=ambul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flickr.com/photos/sriram/15714648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C973-B1B4-4F0F-9B72-7AF90DBC5396}"/>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8036759B-19D4-4B96-9818-DD223303ABD0}"/>
              </a:ext>
            </a:extLst>
          </p:cNvPr>
          <p:cNvSpPr>
            <a:spLocks noGrp="1"/>
          </p:cNvSpPr>
          <p:nvPr>
            <p:ph idx="1"/>
          </p:nvPr>
        </p:nvSpPr>
        <p:spPr/>
        <p:txBody>
          <a:bodyPr/>
          <a:lstStyle/>
          <a:p>
            <a:pPr marL="0" indent="0" algn="ctr">
              <a:buNone/>
            </a:pPr>
            <a:endParaRPr lang="en-US" sz="5400" dirty="0"/>
          </a:p>
          <a:p>
            <a:pPr marL="0" indent="0" algn="ctr">
              <a:buNone/>
            </a:pPr>
            <a:r>
              <a:rPr lang="en-US" sz="5400" dirty="0"/>
              <a:t>10</a:t>
            </a:r>
            <a:r>
              <a:rPr lang="en-US" sz="5400" baseline="30000" dirty="0"/>
              <a:t>th</a:t>
            </a:r>
            <a:r>
              <a:rPr lang="en-US" sz="5400" dirty="0"/>
              <a:t> Edition Patient Care Protocol Update</a:t>
            </a:r>
          </a:p>
          <a:p>
            <a:pPr marL="0" indent="0" algn="ctr">
              <a:buNone/>
            </a:pPr>
            <a:endParaRPr lang="en-US" dirty="0"/>
          </a:p>
        </p:txBody>
      </p:sp>
      <p:pic>
        <p:nvPicPr>
          <p:cNvPr id="4" name="Picture 3" descr="Graphical user interface, text&#10;&#10;Description automatically generated">
            <a:extLst>
              <a:ext uri="{FF2B5EF4-FFF2-40B4-BE49-F238E27FC236}">
                <a16:creationId xmlns:a16="http://schemas.microsoft.com/office/drawing/2014/main" id="{C509D105-47E7-42C0-8404-C877E7545A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169" y="678353"/>
            <a:ext cx="9854242" cy="2309464"/>
          </a:xfrm>
          <a:prstGeom prst="rect">
            <a:avLst/>
          </a:prstGeom>
          <a:noFill/>
          <a:ln>
            <a:noFill/>
          </a:ln>
        </p:spPr>
      </p:pic>
    </p:spTree>
    <p:extLst>
      <p:ext uri="{BB962C8B-B14F-4D97-AF65-F5344CB8AC3E}">
        <p14:creationId xmlns:p14="http://schemas.microsoft.com/office/powerpoint/2010/main" val="18677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FCCC-9E13-4964-972A-DDFC73BAC9F4}"/>
              </a:ext>
            </a:extLst>
          </p:cNvPr>
          <p:cNvSpPr>
            <a:spLocks noGrp="1"/>
          </p:cNvSpPr>
          <p:nvPr>
            <p:ph type="title"/>
          </p:nvPr>
        </p:nvSpPr>
        <p:spPr/>
        <p:txBody>
          <a:bodyPr/>
          <a:lstStyle/>
          <a:p>
            <a:r>
              <a:rPr lang="en-US" dirty="0"/>
              <a:t>Format change</a:t>
            </a:r>
          </a:p>
        </p:txBody>
      </p:sp>
      <p:sp>
        <p:nvSpPr>
          <p:cNvPr id="3" name="Content Placeholder 2">
            <a:extLst>
              <a:ext uri="{FF2B5EF4-FFF2-40B4-BE49-F238E27FC236}">
                <a16:creationId xmlns:a16="http://schemas.microsoft.com/office/drawing/2014/main" id="{0ECED676-061F-4977-BEC1-23E254577E46}"/>
              </a:ext>
            </a:extLst>
          </p:cNvPr>
          <p:cNvSpPr>
            <a:spLocks noGrp="1"/>
          </p:cNvSpPr>
          <p:nvPr>
            <p:ph sz="half" idx="1"/>
          </p:nvPr>
        </p:nvSpPr>
        <p:spPr/>
        <p:txBody>
          <a:bodyPr>
            <a:normAutofit lnSpcReduction="10000"/>
          </a:bodyPr>
          <a:lstStyle/>
          <a:p>
            <a:r>
              <a:rPr lang="en-US" dirty="0"/>
              <a:t>Replaced paragraph style with algorithm style</a:t>
            </a:r>
          </a:p>
          <a:p>
            <a:r>
              <a:rPr lang="en-US" dirty="0"/>
              <a:t>Added EMSP level abbreviations</a:t>
            </a:r>
          </a:p>
          <a:p>
            <a:pPr lvl="1"/>
            <a:r>
              <a:rPr lang="en-US" i="1" dirty="0"/>
              <a:t>E – EMT</a:t>
            </a:r>
          </a:p>
          <a:p>
            <a:pPr lvl="1"/>
            <a:r>
              <a:rPr lang="en-US" i="1" dirty="0"/>
              <a:t>A – Advanced EMT</a:t>
            </a:r>
          </a:p>
          <a:p>
            <a:pPr lvl="1"/>
            <a:r>
              <a:rPr lang="en-US" i="1" dirty="0"/>
              <a:t>I – Intermediate EMT</a:t>
            </a:r>
          </a:p>
          <a:p>
            <a:pPr lvl="1"/>
            <a:r>
              <a:rPr lang="en-US" i="1" dirty="0"/>
              <a:t>P – Paramedic </a:t>
            </a:r>
          </a:p>
          <a:p>
            <a:pPr lvl="1"/>
            <a:r>
              <a:rPr lang="en-US" i="1" dirty="0"/>
              <a:t>C – Critical Care Paramedic</a:t>
            </a:r>
          </a:p>
          <a:p>
            <a:endParaRPr lang="en-US" dirty="0"/>
          </a:p>
        </p:txBody>
      </p:sp>
      <p:pic>
        <p:nvPicPr>
          <p:cNvPr id="6" name="Content Placeholder 5" descr="A picture containing text, queen, vector graphics&#10;&#10;Description automatically generated">
            <a:extLst>
              <a:ext uri="{FF2B5EF4-FFF2-40B4-BE49-F238E27FC236}">
                <a16:creationId xmlns:a16="http://schemas.microsoft.com/office/drawing/2014/main" id="{7CBA2E67-830D-430D-A078-75DE5C80A23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8950" y="1973652"/>
            <a:ext cx="3817548" cy="3817548"/>
          </a:xfrm>
        </p:spPr>
      </p:pic>
    </p:spTree>
    <p:extLst>
      <p:ext uri="{BB962C8B-B14F-4D97-AF65-F5344CB8AC3E}">
        <p14:creationId xmlns:p14="http://schemas.microsoft.com/office/powerpoint/2010/main" val="410525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605C03B-8A54-4114-A1FD-5F438935EA61">
            <a:extLst>
              <a:ext uri="{FF2B5EF4-FFF2-40B4-BE49-F238E27FC236}">
                <a16:creationId xmlns:a16="http://schemas.microsoft.com/office/drawing/2014/main" id="{F47F95AD-51B0-4590-98EE-27B52BFCC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24" y="427810"/>
            <a:ext cx="4351497" cy="58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3B9CA005-B3CA-42D8-887D-0CEA5A82229C">
            <a:extLst>
              <a:ext uri="{FF2B5EF4-FFF2-40B4-BE49-F238E27FC236}">
                <a16:creationId xmlns:a16="http://schemas.microsoft.com/office/drawing/2014/main" id="{89B7D5BA-37D5-47AD-9EAC-4C56A67C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763" y="427810"/>
            <a:ext cx="4351497" cy="58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32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0390E8-921C-4E91-80D3-1AEA515B4EE2}"/>
              </a:ext>
            </a:extLst>
          </p:cNvPr>
          <p:cNvPicPr>
            <a:picLocks noChangeAspect="1"/>
          </p:cNvPicPr>
          <p:nvPr/>
        </p:nvPicPr>
        <p:blipFill>
          <a:blip r:embed="rId3"/>
          <a:stretch>
            <a:fillRect/>
          </a:stretch>
        </p:blipFill>
        <p:spPr>
          <a:xfrm>
            <a:off x="6652241" y="273102"/>
            <a:ext cx="4580952" cy="6104762"/>
          </a:xfrm>
          <a:prstGeom prst="rect">
            <a:avLst/>
          </a:prstGeom>
        </p:spPr>
      </p:pic>
      <p:pic>
        <p:nvPicPr>
          <p:cNvPr id="3" name="Picture 2">
            <a:extLst>
              <a:ext uri="{FF2B5EF4-FFF2-40B4-BE49-F238E27FC236}">
                <a16:creationId xmlns:a16="http://schemas.microsoft.com/office/drawing/2014/main" id="{730CC8F3-FA0C-4C40-9D5F-7C55BFB0D15C}"/>
              </a:ext>
            </a:extLst>
          </p:cNvPr>
          <p:cNvPicPr>
            <a:picLocks noChangeAspect="1"/>
          </p:cNvPicPr>
          <p:nvPr/>
        </p:nvPicPr>
        <p:blipFill>
          <a:blip r:embed="rId4"/>
          <a:stretch>
            <a:fillRect/>
          </a:stretch>
        </p:blipFill>
        <p:spPr>
          <a:xfrm>
            <a:off x="958808" y="273102"/>
            <a:ext cx="4580952" cy="6104762"/>
          </a:xfrm>
          <a:prstGeom prst="rect">
            <a:avLst/>
          </a:prstGeom>
        </p:spPr>
      </p:pic>
    </p:spTree>
    <p:extLst>
      <p:ext uri="{BB962C8B-B14F-4D97-AF65-F5344CB8AC3E}">
        <p14:creationId xmlns:p14="http://schemas.microsoft.com/office/powerpoint/2010/main" val="359746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82EF-B35D-424C-8A25-4EEAC689DEB6}"/>
              </a:ext>
            </a:extLst>
          </p:cNvPr>
          <p:cNvSpPr>
            <a:spLocks noGrp="1"/>
          </p:cNvSpPr>
          <p:nvPr>
            <p:ph type="title"/>
          </p:nvPr>
        </p:nvSpPr>
        <p:spPr/>
        <p:txBody>
          <a:bodyPr/>
          <a:lstStyle/>
          <a:p>
            <a:r>
              <a:rPr lang="en-US" dirty="0"/>
              <a:t>Medication additions &amp; changes</a:t>
            </a:r>
          </a:p>
        </p:txBody>
      </p:sp>
      <p:pic>
        <p:nvPicPr>
          <p:cNvPr id="8" name="Content Placeholder 7">
            <a:extLst>
              <a:ext uri="{FF2B5EF4-FFF2-40B4-BE49-F238E27FC236}">
                <a16:creationId xmlns:a16="http://schemas.microsoft.com/office/drawing/2014/main" id="{2674F2C8-85AB-4577-8A2A-547D9BE3067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3" y="2648298"/>
            <a:ext cx="4878387" cy="2744092"/>
          </a:xfrm>
        </p:spPr>
      </p:pic>
      <p:pic>
        <p:nvPicPr>
          <p:cNvPr id="6" name="Content Placeholder 5" descr="Text&#10;&#10;Description automatically generated">
            <a:extLst>
              <a:ext uri="{FF2B5EF4-FFF2-40B4-BE49-F238E27FC236}">
                <a16:creationId xmlns:a16="http://schemas.microsoft.com/office/drawing/2014/main" id="{A3553D5C-6BE3-45D3-957E-A8AC81947CD7}"/>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55151" y="2648298"/>
            <a:ext cx="4109311" cy="2744091"/>
          </a:xfrm>
        </p:spPr>
      </p:pic>
    </p:spTree>
    <p:extLst>
      <p:ext uri="{BB962C8B-B14F-4D97-AF65-F5344CB8AC3E}">
        <p14:creationId xmlns:p14="http://schemas.microsoft.com/office/powerpoint/2010/main" val="132655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7659-A014-48AC-AE94-1B50D7F49CCB}"/>
              </a:ext>
            </a:extLst>
          </p:cNvPr>
          <p:cNvSpPr>
            <a:spLocks noGrp="1"/>
          </p:cNvSpPr>
          <p:nvPr>
            <p:ph type="title"/>
          </p:nvPr>
        </p:nvSpPr>
        <p:spPr/>
        <p:txBody>
          <a:bodyPr/>
          <a:lstStyle/>
          <a:p>
            <a:r>
              <a:rPr lang="en-US" dirty="0"/>
              <a:t>EMT</a:t>
            </a:r>
          </a:p>
        </p:txBody>
      </p:sp>
      <p:pic>
        <p:nvPicPr>
          <p:cNvPr id="6" name="Content Placeholder 5" descr="A picture containing toiletry, skin cream&#10;&#10;Description automatically generated">
            <a:extLst>
              <a:ext uri="{FF2B5EF4-FFF2-40B4-BE49-F238E27FC236}">
                <a16:creationId xmlns:a16="http://schemas.microsoft.com/office/drawing/2014/main" id="{A18C6C25-51A9-4167-BFA9-4274654C11A9}"/>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25194" y="2249488"/>
            <a:ext cx="3710825" cy="3541712"/>
          </a:xfrm>
        </p:spPr>
      </p:pic>
      <p:sp>
        <p:nvSpPr>
          <p:cNvPr id="4" name="Content Placeholder 3">
            <a:extLst>
              <a:ext uri="{FF2B5EF4-FFF2-40B4-BE49-F238E27FC236}">
                <a16:creationId xmlns:a16="http://schemas.microsoft.com/office/drawing/2014/main" id="{A5AA7B55-5E64-4EE6-A248-83553322B60E}"/>
              </a:ext>
            </a:extLst>
          </p:cNvPr>
          <p:cNvSpPr>
            <a:spLocks noGrp="1"/>
          </p:cNvSpPr>
          <p:nvPr>
            <p:ph sz="half" idx="2"/>
          </p:nvPr>
        </p:nvSpPr>
        <p:spPr/>
        <p:txBody>
          <a:bodyPr>
            <a:normAutofit/>
          </a:bodyPr>
          <a:lstStyle/>
          <a:p>
            <a:r>
              <a:rPr lang="en-US" dirty="0"/>
              <a:t>Acetaminophen (Tylenol)</a:t>
            </a:r>
          </a:p>
          <a:p>
            <a:r>
              <a:rPr lang="en-US" dirty="0"/>
              <a:t>Nebulized Albuterol</a:t>
            </a:r>
          </a:p>
          <a:p>
            <a:pPr marL="0" indent="0">
              <a:buNone/>
            </a:pPr>
            <a:endParaRPr lang="en-US" dirty="0"/>
          </a:p>
        </p:txBody>
      </p:sp>
    </p:spTree>
    <p:extLst>
      <p:ext uri="{BB962C8B-B14F-4D97-AF65-F5344CB8AC3E}">
        <p14:creationId xmlns:p14="http://schemas.microsoft.com/office/powerpoint/2010/main" val="184249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97C6-29F9-40DE-8467-2B7105594934}"/>
              </a:ext>
            </a:extLst>
          </p:cNvPr>
          <p:cNvSpPr>
            <a:spLocks noGrp="1"/>
          </p:cNvSpPr>
          <p:nvPr>
            <p:ph type="title"/>
          </p:nvPr>
        </p:nvSpPr>
        <p:spPr/>
        <p:txBody>
          <a:bodyPr/>
          <a:lstStyle/>
          <a:p>
            <a:r>
              <a:rPr lang="en-US" dirty="0"/>
              <a:t>Skill Time</a:t>
            </a:r>
          </a:p>
        </p:txBody>
      </p:sp>
      <p:sp>
        <p:nvSpPr>
          <p:cNvPr id="3" name="Content Placeholder 2">
            <a:extLst>
              <a:ext uri="{FF2B5EF4-FFF2-40B4-BE49-F238E27FC236}">
                <a16:creationId xmlns:a16="http://schemas.microsoft.com/office/drawing/2014/main" id="{F2FB4B5B-2EB4-4882-B56E-1B1D3767A2F6}"/>
              </a:ext>
            </a:extLst>
          </p:cNvPr>
          <p:cNvSpPr>
            <a:spLocks noGrp="1"/>
          </p:cNvSpPr>
          <p:nvPr>
            <p:ph sz="half" idx="1"/>
          </p:nvPr>
        </p:nvSpPr>
        <p:spPr/>
        <p:txBody>
          <a:bodyPr/>
          <a:lstStyle/>
          <a:p>
            <a:r>
              <a:rPr lang="en-US" dirty="0"/>
              <a:t>Prepare:</a:t>
            </a:r>
          </a:p>
          <a:p>
            <a:pPr lvl="1"/>
            <a:r>
              <a:rPr lang="en-US" dirty="0"/>
              <a:t>Acetaminophen</a:t>
            </a:r>
          </a:p>
          <a:p>
            <a:pPr lvl="1"/>
            <a:r>
              <a:rPr lang="en-US" dirty="0"/>
              <a:t>Albuterol Nebulizer</a:t>
            </a:r>
          </a:p>
          <a:p>
            <a:r>
              <a:rPr lang="en-US" dirty="0"/>
              <a:t>Administer (explain):</a:t>
            </a:r>
          </a:p>
          <a:p>
            <a:pPr lvl="1"/>
            <a:r>
              <a:rPr lang="en-US" dirty="0"/>
              <a:t>Nebulized Albuterol</a:t>
            </a:r>
          </a:p>
        </p:txBody>
      </p:sp>
      <p:pic>
        <p:nvPicPr>
          <p:cNvPr id="6" name="Content Placeholder 5" descr="A picture containing indoor, dark&#10;&#10;Description automatically generated">
            <a:extLst>
              <a:ext uri="{FF2B5EF4-FFF2-40B4-BE49-F238E27FC236}">
                <a16:creationId xmlns:a16="http://schemas.microsoft.com/office/drawing/2014/main" id="{3661B6B3-A5F6-4990-8B54-8DE010D78E5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4607" y="1735929"/>
            <a:ext cx="4237300" cy="3830983"/>
          </a:xfrm>
        </p:spPr>
      </p:pic>
      <p:sp>
        <p:nvSpPr>
          <p:cNvPr id="7" name="TextBox 6">
            <a:extLst>
              <a:ext uri="{FF2B5EF4-FFF2-40B4-BE49-F238E27FC236}">
                <a16:creationId xmlns:a16="http://schemas.microsoft.com/office/drawing/2014/main" id="{29369D9F-7298-4882-9AD9-859A1E27574A}"/>
              </a:ext>
            </a:extLst>
          </p:cNvPr>
          <p:cNvSpPr txBox="1"/>
          <p:nvPr/>
        </p:nvSpPr>
        <p:spPr>
          <a:xfrm rot="5400000">
            <a:off x="9760186" y="5179832"/>
            <a:ext cx="251772" cy="6463308"/>
          </a:xfrm>
          <a:prstGeom prst="rect">
            <a:avLst/>
          </a:prstGeom>
          <a:noFill/>
        </p:spPr>
        <p:txBody>
          <a:bodyPr wrap="square" rtlCol="0">
            <a:spAutoFit/>
          </a:bodyPr>
          <a:lstStyle/>
          <a:p>
            <a:r>
              <a:rPr lang="en-US" sz="900" dirty="0">
                <a:hlinkClick r:id="rId4" tooltip="http://aliem.com/lactic-acidosis-beta-agonist-therapy-asthma"/>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82030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9B1B-362B-42E4-8424-AD99F40C36CD}"/>
              </a:ext>
            </a:extLst>
          </p:cNvPr>
          <p:cNvSpPr>
            <a:spLocks noGrp="1"/>
          </p:cNvSpPr>
          <p:nvPr>
            <p:ph type="title"/>
          </p:nvPr>
        </p:nvSpPr>
        <p:spPr/>
        <p:txBody>
          <a:bodyPr/>
          <a:lstStyle/>
          <a:p>
            <a:r>
              <a:rPr lang="en-US" dirty="0"/>
              <a:t>Advanced/intermediate EMT (Continued)</a:t>
            </a:r>
          </a:p>
        </p:txBody>
      </p:sp>
      <p:pic>
        <p:nvPicPr>
          <p:cNvPr id="6" name="Content Placeholder 5" descr="Diagram&#10;&#10;Description automatically generated with low confidence">
            <a:extLst>
              <a:ext uri="{FF2B5EF4-FFF2-40B4-BE49-F238E27FC236}">
                <a16:creationId xmlns:a16="http://schemas.microsoft.com/office/drawing/2014/main" id="{2097CF0C-EC26-40E9-992E-E51506EC3E8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3" y="2661435"/>
            <a:ext cx="4878387" cy="2717818"/>
          </a:xfrm>
        </p:spPr>
      </p:pic>
      <p:sp>
        <p:nvSpPr>
          <p:cNvPr id="4" name="Content Placeholder 3">
            <a:extLst>
              <a:ext uri="{FF2B5EF4-FFF2-40B4-BE49-F238E27FC236}">
                <a16:creationId xmlns:a16="http://schemas.microsoft.com/office/drawing/2014/main" id="{5B25AE28-3252-4B40-9E7F-DCA7325CF1B9}"/>
              </a:ext>
            </a:extLst>
          </p:cNvPr>
          <p:cNvSpPr>
            <a:spLocks noGrp="1"/>
          </p:cNvSpPr>
          <p:nvPr>
            <p:ph sz="half" idx="2"/>
          </p:nvPr>
        </p:nvSpPr>
        <p:spPr/>
        <p:txBody>
          <a:bodyPr>
            <a:normAutofit/>
          </a:bodyPr>
          <a:lstStyle/>
          <a:p>
            <a:r>
              <a:rPr lang="en-US" dirty="0"/>
              <a:t>Epinephrine (1:10,000)</a:t>
            </a:r>
          </a:p>
          <a:p>
            <a:r>
              <a:rPr lang="en-US" dirty="0"/>
              <a:t>Methylprednisolone (Solu-Medrol)</a:t>
            </a:r>
          </a:p>
          <a:p>
            <a:r>
              <a:rPr lang="en-US" dirty="0"/>
              <a:t>Midazolam (Versed)</a:t>
            </a:r>
          </a:p>
          <a:p>
            <a:r>
              <a:rPr lang="en-US" dirty="0"/>
              <a:t>Ketorolac (Toradol)</a:t>
            </a:r>
          </a:p>
          <a:p>
            <a:r>
              <a:rPr lang="en-US" dirty="0"/>
              <a:t>Rocephin (</a:t>
            </a:r>
            <a:r>
              <a:rPr lang="en-US" dirty="0" err="1"/>
              <a:t>Cetriaxone</a:t>
            </a:r>
            <a:r>
              <a:rPr lang="en-US" dirty="0"/>
              <a:t>) (Optional)</a:t>
            </a:r>
          </a:p>
          <a:p>
            <a:r>
              <a:rPr lang="en-US" dirty="0"/>
              <a:t>Tranexamic Acid (TXA) (Optional)</a:t>
            </a:r>
          </a:p>
          <a:p>
            <a:endParaRPr lang="en-US" dirty="0"/>
          </a:p>
          <a:p>
            <a:pPr marL="0" indent="0">
              <a:buNone/>
            </a:pPr>
            <a:endParaRPr lang="en-US" dirty="0"/>
          </a:p>
        </p:txBody>
      </p:sp>
    </p:spTree>
    <p:extLst>
      <p:ext uri="{BB962C8B-B14F-4D97-AF65-F5344CB8AC3E}">
        <p14:creationId xmlns:p14="http://schemas.microsoft.com/office/powerpoint/2010/main" val="234643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8846045" y="3215308"/>
            <a:ext cx="795411" cy="3691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139165" y="3215308"/>
            <a:ext cx="795411" cy="3560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166278" y="3215308"/>
            <a:ext cx="871533" cy="3691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180922" y="3215308"/>
            <a:ext cx="871533" cy="3560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208036" y="3215308"/>
            <a:ext cx="795411" cy="3560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983585" y="3584641"/>
            <a:ext cx="1778924" cy="9233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 Drip rate FORMULA (TXA) </a:t>
            </a:r>
          </a:p>
        </p:txBody>
      </p:sp>
      <p:sp>
        <p:nvSpPr>
          <p:cNvPr id="3" name="Content Placeholder 2"/>
          <p:cNvSpPr>
            <a:spLocks noGrp="1"/>
          </p:cNvSpPr>
          <p:nvPr>
            <p:ph sz="quarter" idx="13"/>
          </p:nvPr>
        </p:nvSpPr>
        <p:spPr>
          <a:xfrm>
            <a:off x="4104789" y="2214694"/>
            <a:ext cx="2918393" cy="924748"/>
          </a:xfrm>
        </p:spPr>
        <p:txBody>
          <a:bodyPr>
            <a:normAutofit fontScale="92500" lnSpcReduction="20000"/>
          </a:bodyPr>
          <a:lstStyle/>
          <a:p>
            <a:pPr marL="0" indent="0" algn="ctr">
              <a:buNone/>
            </a:pPr>
            <a:r>
              <a:rPr lang="en-US" dirty="0"/>
              <a:t>VOLUME x drip factor </a:t>
            </a:r>
          </a:p>
          <a:p>
            <a:pPr marL="0" indent="0" algn="ctr">
              <a:buNone/>
            </a:pPr>
            <a:r>
              <a:rPr lang="en-US" dirty="0"/>
              <a:t>Time in Minutes </a:t>
            </a:r>
          </a:p>
        </p:txBody>
      </p:sp>
      <p:cxnSp>
        <p:nvCxnSpPr>
          <p:cNvPr id="5" name="Straight Connector 4"/>
          <p:cNvCxnSpPr>
            <a:stCxn id="3" idx="1"/>
            <a:endCxn id="3" idx="3"/>
          </p:cNvCxnSpPr>
          <p:nvPr/>
        </p:nvCxnSpPr>
        <p:spPr>
          <a:xfrm>
            <a:off x="4104789" y="2677068"/>
            <a:ext cx="2918393" cy="0"/>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55648" y="2477013"/>
            <a:ext cx="1654233" cy="400110"/>
          </a:xfrm>
          <a:prstGeom prst="rect">
            <a:avLst/>
          </a:prstGeom>
          <a:noFill/>
        </p:spPr>
        <p:txBody>
          <a:bodyPr wrap="square" rtlCol="0">
            <a:spAutoFit/>
          </a:bodyPr>
          <a:lstStyle/>
          <a:p>
            <a:r>
              <a:rPr lang="en-US" sz="2000" dirty="0"/>
              <a:t>= </a:t>
            </a:r>
            <a:r>
              <a:rPr lang="en-US" sz="2000" dirty="0" err="1"/>
              <a:t>gtts</a:t>
            </a:r>
            <a:r>
              <a:rPr lang="en-US" sz="2000" dirty="0"/>
              <a:t>/min</a:t>
            </a:r>
          </a:p>
        </p:txBody>
      </p:sp>
      <p:sp>
        <p:nvSpPr>
          <p:cNvPr id="12" name="TextBox 11"/>
          <p:cNvSpPr txBox="1"/>
          <p:nvPr/>
        </p:nvSpPr>
        <p:spPr>
          <a:xfrm>
            <a:off x="983673" y="3584641"/>
            <a:ext cx="1566870" cy="923330"/>
          </a:xfrm>
          <a:prstGeom prst="rect">
            <a:avLst/>
          </a:prstGeom>
          <a:noFill/>
        </p:spPr>
        <p:txBody>
          <a:bodyPr wrap="square" rtlCol="0">
            <a:spAutoFit/>
          </a:bodyPr>
          <a:lstStyle/>
          <a:p>
            <a:r>
              <a:rPr lang="en-US" dirty="0"/>
              <a:t>Vol-100 ml</a:t>
            </a:r>
          </a:p>
          <a:p>
            <a:r>
              <a:rPr lang="en-US" dirty="0"/>
              <a:t>Time-20min</a:t>
            </a:r>
          </a:p>
          <a:p>
            <a:r>
              <a:rPr lang="en-US" dirty="0" err="1"/>
              <a:t>gtt</a:t>
            </a:r>
            <a:r>
              <a:rPr lang="en-US" dirty="0"/>
              <a:t>/set-10</a:t>
            </a:r>
          </a:p>
        </p:txBody>
      </p:sp>
      <p:sp>
        <p:nvSpPr>
          <p:cNvPr id="13" name="TextBox 12"/>
          <p:cNvSpPr txBox="1"/>
          <p:nvPr/>
        </p:nvSpPr>
        <p:spPr>
          <a:xfrm>
            <a:off x="1208036" y="3215309"/>
            <a:ext cx="795411" cy="369332"/>
          </a:xfrm>
          <a:prstGeom prst="rect">
            <a:avLst/>
          </a:prstGeom>
          <a:noFill/>
        </p:spPr>
        <p:txBody>
          <a:bodyPr wrap="none" rtlCol="0">
            <a:spAutoFit/>
          </a:bodyPr>
          <a:lstStyle/>
          <a:p>
            <a:r>
              <a:rPr lang="en-US" dirty="0"/>
              <a:t>Step 1</a:t>
            </a:r>
          </a:p>
        </p:txBody>
      </p:sp>
      <p:sp>
        <p:nvSpPr>
          <p:cNvPr id="14" name="TextBox 13"/>
          <p:cNvSpPr txBox="1"/>
          <p:nvPr/>
        </p:nvSpPr>
        <p:spPr>
          <a:xfrm>
            <a:off x="2851264" y="3723139"/>
            <a:ext cx="1479666" cy="646331"/>
          </a:xfrm>
          <a:prstGeom prst="rect">
            <a:avLst/>
          </a:prstGeom>
          <a:noFill/>
        </p:spPr>
        <p:txBody>
          <a:bodyPr wrap="square" rtlCol="0">
            <a:spAutoFit/>
          </a:bodyPr>
          <a:lstStyle/>
          <a:p>
            <a:pPr algn="ctr"/>
            <a:r>
              <a:rPr lang="en-US" dirty="0"/>
              <a:t>100ml x 10</a:t>
            </a:r>
          </a:p>
          <a:p>
            <a:pPr algn="ctr"/>
            <a:r>
              <a:rPr lang="en-US" dirty="0"/>
              <a:t>20</a:t>
            </a:r>
          </a:p>
        </p:txBody>
      </p:sp>
      <p:cxnSp>
        <p:nvCxnSpPr>
          <p:cNvPr id="16" name="Straight Connector 15"/>
          <p:cNvCxnSpPr>
            <a:stCxn id="14" idx="1"/>
            <a:endCxn id="14" idx="3"/>
          </p:cNvCxnSpPr>
          <p:nvPr/>
        </p:nvCxnSpPr>
        <p:spPr>
          <a:xfrm>
            <a:off x="2851264" y="4046305"/>
            <a:ext cx="14796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93391" y="3215309"/>
            <a:ext cx="795411" cy="369332"/>
          </a:xfrm>
          <a:prstGeom prst="rect">
            <a:avLst/>
          </a:prstGeom>
          <a:noFill/>
        </p:spPr>
        <p:txBody>
          <a:bodyPr wrap="none" rtlCol="0">
            <a:spAutoFit/>
          </a:bodyPr>
          <a:lstStyle/>
          <a:p>
            <a:r>
              <a:rPr lang="en-US" dirty="0"/>
              <a:t>Step 2</a:t>
            </a:r>
          </a:p>
        </p:txBody>
      </p:sp>
      <p:sp>
        <p:nvSpPr>
          <p:cNvPr id="18" name="TextBox 17"/>
          <p:cNvSpPr txBox="1"/>
          <p:nvPr/>
        </p:nvSpPr>
        <p:spPr>
          <a:xfrm>
            <a:off x="4853246" y="3723139"/>
            <a:ext cx="1421477" cy="646331"/>
          </a:xfrm>
          <a:prstGeom prst="rect">
            <a:avLst/>
          </a:prstGeom>
          <a:noFill/>
        </p:spPr>
        <p:txBody>
          <a:bodyPr wrap="square" rtlCol="0">
            <a:spAutoFit/>
          </a:bodyPr>
          <a:lstStyle/>
          <a:p>
            <a:pPr algn="ctr"/>
            <a:r>
              <a:rPr lang="en-US" dirty="0"/>
              <a:t>100ml x 10</a:t>
            </a:r>
          </a:p>
          <a:p>
            <a:pPr algn="ctr"/>
            <a:r>
              <a:rPr lang="en-US" dirty="0"/>
              <a:t>20</a:t>
            </a:r>
          </a:p>
        </p:txBody>
      </p:sp>
      <p:cxnSp>
        <p:nvCxnSpPr>
          <p:cNvPr id="23" name="Straight Connector 22"/>
          <p:cNvCxnSpPr>
            <a:stCxn id="18" idx="1"/>
            <a:endCxn id="18" idx="3"/>
          </p:cNvCxnSpPr>
          <p:nvPr/>
        </p:nvCxnSpPr>
        <p:spPr>
          <a:xfrm>
            <a:off x="4853246" y="4046305"/>
            <a:ext cx="1421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02044" y="4069408"/>
            <a:ext cx="91440" cy="226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97039" y="3723138"/>
            <a:ext cx="1339422" cy="646331"/>
          </a:xfrm>
          <a:prstGeom prst="rect">
            <a:avLst/>
          </a:prstGeom>
          <a:noFill/>
        </p:spPr>
        <p:txBody>
          <a:bodyPr wrap="square" rtlCol="0">
            <a:spAutoFit/>
          </a:bodyPr>
          <a:lstStyle/>
          <a:p>
            <a:pPr algn="ctr"/>
            <a:r>
              <a:rPr lang="en-US" dirty="0"/>
              <a:t>5ml x 10</a:t>
            </a:r>
          </a:p>
          <a:p>
            <a:pPr algn="ctr"/>
            <a:r>
              <a:rPr lang="en-US" dirty="0"/>
              <a:t>1</a:t>
            </a:r>
          </a:p>
        </p:txBody>
      </p:sp>
      <p:cxnSp>
        <p:nvCxnSpPr>
          <p:cNvPr id="32" name="Straight Connector 31"/>
          <p:cNvCxnSpPr>
            <a:stCxn id="30" idx="1"/>
            <a:endCxn id="30" idx="3"/>
          </p:cNvCxnSpPr>
          <p:nvPr/>
        </p:nvCxnSpPr>
        <p:spPr>
          <a:xfrm>
            <a:off x="6797039" y="4046304"/>
            <a:ext cx="1339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58777" y="3723137"/>
            <a:ext cx="1025549" cy="646331"/>
          </a:xfrm>
          <a:prstGeom prst="rect">
            <a:avLst/>
          </a:prstGeom>
          <a:noFill/>
        </p:spPr>
        <p:txBody>
          <a:bodyPr wrap="square" rtlCol="0">
            <a:spAutoFit/>
          </a:bodyPr>
          <a:lstStyle/>
          <a:p>
            <a:pPr algn="ctr"/>
            <a:r>
              <a:rPr lang="en-US" dirty="0"/>
              <a:t>50</a:t>
            </a:r>
          </a:p>
          <a:p>
            <a:pPr algn="ctr"/>
            <a:r>
              <a:rPr lang="en-US" dirty="0"/>
              <a:t>1</a:t>
            </a:r>
          </a:p>
        </p:txBody>
      </p:sp>
      <p:cxnSp>
        <p:nvCxnSpPr>
          <p:cNvPr id="35" name="Straight Connector 34"/>
          <p:cNvCxnSpPr>
            <a:stCxn id="33" idx="1"/>
            <a:endCxn id="33" idx="3"/>
          </p:cNvCxnSpPr>
          <p:nvPr/>
        </p:nvCxnSpPr>
        <p:spPr>
          <a:xfrm>
            <a:off x="8658777" y="4046303"/>
            <a:ext cx="1025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125118" y="3723137"/>
            <a:ext cx="1366373" cy="369332"/>
          </a:xfrm>
          <a:prstGeom prst="rect">
            <a:avLst/>
          </a:prstGeom>
          <a:noFill/>
        </p:spPr>
        <p:txBody>
          <a:bodyPr wrap="square" rtlCol="0">
            <a:spAutoFit/>
          </a:bodyPr>
          <a:lstStyle/>
          <a:p>
            <a:pPr algn="ctr"/>
            <a:r>
              <a:rPr lang="en-US" dirty="0"/>
              <a:t>50gtts/min</a:t>
            </a:r>
          </a:p>
        </p:txBody>
      </p:sp>
      <p:sp>
        <p:nvSpPr>
          <p:cNvPr id="40" name="TextBox 39"/>
          <p:cNvSpPr txBox="1"/>
          <p:nvPr/>
        </p:nvSpPr>
        <p:spPr>
          <a:xfrm>
            <a:off x="5166278" y="3217486"/>
            <a:ext cx="795411" cy="369332"/>
          </a:xfrm>
          <a:prstGeom prst="rect">
            <a:avLst/>
          </a:prstGeom>
          <a:noFill/>
        </p:spPr>
        <p:txBody>
          <a:bodyPr wrap="none" rtlCol="0">
            <a:spAutoFit/>
          </a:bodyPr>
          <a:lstStyle/>
          <a:p>
            <a:r>
              <a:rPr lang="en-US" dirty="0"/>
              <a:t>Step 3</a:t>
            </a:r>
          </a:p>
        </p:txBody>
      </p:sp>
      <p:sp>
        <p:nvSpPr>
          <p:cNvPr id="41" name="TextBox 40"/>
          <p:cNvSpPr txBox="1"/>
          <p:nvPr/>
        </p:nvSpPr>
        <p:spPr>
          <a:xfrm>
            <a:off x="7139165" y="3215309"/>
            <a:ext cx="795411" cy="369332"/>
          </a:xfrm>
          <a:prstGeom prst="rect">
            <a:avLst/>
          </a:prstGeom>
          <a:noFill/>
        </p:spPr>
        <p:txBody>
          <a:bodyPr wrap="none" rtlCol="0">
            <a:spAutoFit/>
          </a:bodyPr>
          <a:lstStyle/>
          <a:p>
            <a:r>
              <a:rPr lang="en-US" dirty="0"/>
              <a:t>Step 4</a:t>
            </a:r>
          </a:p>
        </p:txBody>
      </p:sp>
      <p:sp>
        <p:nvSpPr>
          <p:cNvPr id="42" name="TextBox 41"/>
          <p:cNvSpPr txBox="1"/>
          <p:nvPr/>
        </p:nvSpPr>
        <p:spPr>
          <a:xfrm>
            <a:off x="8846046" y="3215309"/>
            <a:ext cx="795411" cy="369332"/>
          </a:xfrm>
          <a:prstGeom prst="rect">
            <a:avLst/>
          </a:prstGeom>
          <a:noFill/>
        </p:spPr>
        <p:txBody>
          <a:bodyPr wrap="none" rtlCol="0">
            <a:spAutoFit/>
          </a:bodyPr>
          <a:lstStyle/>
          <a:p>
            <a:r>
              <a:rPr lang="en-US" dirty="0"/>
              <a:t>Step 5</a:t>
            </a:r>
          </a:p>
        </p:txBody>
      </p:sp>
      <p:cxnSp>
        <p:nvCxnSpPr>
          <p:cNvPr id="31" name="Straight Connector 30">
            <a:extLst>
              <a:ext uri="{FF2B5EF4-FFF2-40B4-BE49-F238E27FC236}">
                <a16:creationId xmlns:a16="http://schemas.microsoft.com/office/drawing/2014/main" id="{1671781F-F68E-49E8-8C3D-FE534AD664F8}"/>
              </a:ext>
            </a:extLst>
          </p:cNvPr>
          <p:cNvCxnSpPr/>
          <p:nvPr/>
        </p:nvCxnSpPr>
        <p:spPr>
          <a:xfrm flipV="1">
            <a:off x="5472545" y="4073909"/>
            <a:ext cx="91440" cy="226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E90FE1-E161-4B99-B3B2-568909866454}"/>
              </a:ext>
            </a:extLst>
          </p:cNvPr>
          <p:cNvCxnSpPr/>
          <p:nvPr/>
        </p:nvCxnSpPr>
        <p:spPr>
          <a:xfrm flipV="1">
            <a:off x="5029313" y="3821481"/>
            <a:ext cx="91440" cy="226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040A91-16FB-4806-9181-335E17EC36F9}"/>
              </a:ext>
            </a:extLst>
          </p:cNvPr>
          <p:cNvCxnSpPr/>
          <p:nvPr/>
        </p:nvCxnSpPr>
        <p:spPr>
          <a:xfrm flipV="1">
            <a:off x="5158488" y="3811163"/>
            <a:ext cx="91440" cy="226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E33BE0-0CBE-4EA7-897E-47C0AC7FB313}"/>
              </a:ext>
            </a:extLst>
          </p:cNvPr>
          <p:cNvCxnSpPr/>
          <p:nvPr/>
        </p:nvCxnSpPr>
        <p:spPr>
          <a:xfrm flipV="1">
            <a:off x="5291817" y="3819863"/>
            <a:ext cx="91440" cy="226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D7CD-BEA2-45DF-BFFF-1C42004669A9}"/>
              </a:ext>
            </a:extLst>
          </p:cNvPr>
          <p:cNvSpPr>
            <a:spLocks noGrp="1"/>
          </p:cNvSpPr>
          <p:nvPr>
            <p:ph type="title"/>
          </p:nvPr>
        </p:nvSpPr>
        <p:spPr/>
        <p:txBody>
          <a:bodyPr/>
          <a:lstStyle/>
          <a:p>
            <a:r>
              <a:rPr lang="en-US" dirty="0"/>
              <a:t>Skill Time</a:t>
            </a:r>
          </a:p>
        </p:txBody>
      </p:sp>
      <p:pic>
        <p:nvPicPr>
          <p:cNvPr id="6" name="Content Placeholder 5">
            <a:extLst>
              <a:ext uri="{FF2B5EF4-FFF2-40B4-BE49-F238E27FC236}">
                <a16:creationId xmlns:a16="http://schemas.microsoft.com/office/drawing/2014/main" id="{AE73E0F5-2619-4AF5-B3E4-5E0C6060345A}"/>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350" y="2530148"/>
            <a:ext cx="5688938" cy="3100026"/>
          </a:xfrm>
        </p:spPr>
      </p:pic>
      <p:sp>
        <p:nvSpPr>
          <p:cNvPr id="4" name="Content Placeholder 3">
            <a:extLst>
              <a:ext uri="{FF2B5EF4-FFF2-40B4-BE49-F238E27FC236}">
                <a16:creationId xmlns:a16="http://schemas.microsoft.com/office/drawing/2014/main" id="{42223363-D96D-4A67-9594-9590DE4A776D}"/>
              </a:ext>
            </a:extLst>
          </p:cNvPr>
          <p:cNvSpPr>
            <a:spLocks noGrp="1"/>
          </p:cNvSpPr>
          <p:nvPr>
            <p:ph sz="half" idx="2"/>
          </p:nvPr>
        </p:nvSpPr>
        <p:spPr/>
        <p:txBody>
          <a:bodyPr>
            <a:normAutofit fontScale="85000" lnSpcReduction="20000"/>
          </a:bodyPr>
          <a:lstStyle/>
          <a:p>
            <a:r>
              <a:rPr lang="en-US" dirty="0"/>
              <a:t>Prepare:</a:t>
            </a:r>
          </a:p>
          <a:p>
            <a:pPr lvl="1"/>
            <a:r>
              <a:rPr lang="en-US" dirty="0"/>
              <a:t>Epi 1:10,000 &amp; from Epi 1:1,000</a:t>
            </a:r>
          </a:p>
          <a:p>
            <a:pPr lvl="1"/>
            <a:r>
              <a:rPr lang="en-US" dirty="0"/>
              <a:t>Toradol</a:t>
            </a:r>
          </a:p>
          <a:p>
            <a:pPr lvl="1"/>
            <a:r>
              <a:rPr lang="en-US" dirty="0"/>
              <a:t>Rocephin</a:t>
            </a:r>
          </a:p>
          <a:p>
            <a:pPr lvl="1"/>
            <a:r>
              <a:rPr lang="en-US" dirty="0"/>
              <a:t>Solu-Medrol</a:t>
            </a:r>
          </a:p>
          <a:p>
            <a:pPr lvl="1"/>
            <a:r>
              <a:rPr lang="en-US" dirty="0"/>
              <a:t>TXA</a:t>
            </a:r>
          </a:p>
          <a:p>
            <a:pPr lvl="1"/>
            <a:r>
              <a:rPr lang="en-US" dirty="0"/>
              <a:t>Versed</a:t>
            </a:r>
          </a:p>
          <a:p>
            <a:r>
              <a:rPr lang="en-US" dirty="0"/>
              <a:t>Administer (explain):</a:t>
            </a:r>
          </a:p>
          <a:p>
            <a:pPr lvl="1"/>
            <a:r>
              <a:rPr lang="en-US" dirty="0"/>
              <a:t>Versed via nasal atomizer</a:t>
            </a:r>
          </a:p>
          <a:p>
            <a:pPr lvl="1"/>
            <a:r>
              <a:rPr lang="en-US" dirty="0"/>
              <a:t>TXA via pump, dial-a-flow, or metronome</a:t>
            </a:r>
          </a:p>
          <a:p>
            <a:endParaRPr lang="en-US" dirty="0"/>
          </a:p>
          <a:p>
            <a:endParaRPr lang="en-US" dirty="0"/>
          </a:p>
          <a:p>
            <a:endParaRPr lang="en-US" dirty="0"/>
          </a:p>
        </p:txBody>
      </p:sp>
    </p:spTree>
    <p:extLst>
      <p:ext uri="{BB962C8B-B14F-4D97-AF65-F5344CB8AC3E}">
        <p14:creationId xmlns:p14="http://schemas.microsoft.com/office/powerpoint/2010/main" val="199110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D933-6A61-41A4-B5BC-B9233386A719}"/>
              </a:ext>
            </a:extLst>
          </p:cNvPr>
          <p:cNvSpPr>
            <a:spLocks noGrp="1"/>
          </p:cNvSpPr>
          <p:nvPr>
            <p:ph type="title"/>
          </p:nvPr>
        </p:nvSpPr>
        <p:spPr/>
        <p:txBody>
          <a:bodyPr/>
          <a:lstStyle/>
          <a:p>
            <a:r>
              <a:rPr lang="en-US" dirty="0"/>
              <a:t>Paramedic</a:t>
            </a:r>
          </a:p>
        </p:txBody>
      </p:sp>
      <p:sp>
        <p:nvSpPr>
          <p:cNvPr id="3" name="Content Placeholder 2">
            <a:extLst>
              <a:ext uri="{FF2B5EF4-FFF2-40B4-BE49-F238E27FC236}">
                <a16:creationId xmlns:a16="http://schemas.microsoft.com/office/drawing/2014/main" id="{35110B5E-8974-4690-9824-D09917613E31}"/>
              </a:ext>
            </a:extLst>
          </p:cNvPr>
          <p:cNvSpPr>
            <a:spLocks noGrp="1"/>
          </p:cNvSpPr>
          <p:nvPr>
            <p:ph sz="half" idx="1"/>
          </p:nvPr>
        </p:nvSpPr>
        <p:spPr/>
        <p:txBody>
          <a:bodyPr/>
          <a:lstStyle/>
          <a:p>
            <a:r>
              <a:rPr lang="en-US" dirty="0"/>
              <a:t>3% Saline</a:t>
            </a:r>
          </a:p>
          <a:p>
            <a:r>
              <a:rPr lang="en-US" dirty="0"/>
              <a:t>Norepinephrine (</a:t>
            </a:r>
            <a:r>
              <a:rPr lang="en-US" dirty="0" err="1"/>
              <a:t>Levophed</a:t>
            </a:r>
            <a:r>
              <a:rPr lang="en-US" dirty="0"/>
              <a:t>)</a:t>
            </a:r>
          </a:p>
        </p:txBody>
      </p:sp>
      <p:pic>
        <p:nvPicPr>
          <p:cNvPr id="9" name="Content Placeholder 8" descr="A picture containing text, food, sauce&#10;&#10;Description automatically generated">
            <a:extLst>
              <a:ext uri="{FF2B5EF4-FFF2-40B4-BE49-F238E27FC236}">
                <a16:creationId xmlns:a16="http://schemas.microsoft.com/office/drawing/2014/main" id="{E1238C79-5FF6-47CB-B148-B3124E842F5E}"/>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76796" y="1718141"/>
            <a:ext cx="4984434" cy="3727490"/>
          </a:xfrm>
        </p:spPr>
      </p:pic>
    </p:spTree>
    <p:extLst>
      <p:ext uri="{BB962C8B-B14F-4D97-AF65-F5344CB8AC3E}">
        <p14:creationId xmlns:p14="http://schemas.microsoft.com/office/powerpoint/2010/main" val="164039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C5C2-0A97-4A32-BAFE-018CE34E572F}"/>
              </a:ext>
            </a:extLst>
          </p:cNvPr>
          <p:cNvSpPr>
            <a:spLocks noGrp="1"/>
          </p:cNvSpPr>
          <p:nvPr>
            <p:ph type="title"/>
          </p:nvPr>
        </p:nvSpPr>
        <p:spPr/>
        <p:txBody>
          <a:bodyPr/>
          <a:lstStyle/>
          <a:p>
            <a:r>
              <a:rPr lang="en-US" dirty="0"/>
              <a:t>Program Objectives</a:t>
            </a:r>
          </a:p>
        </p:txBody>
      </p:sp>
      <p:pic>
        <p:nvPicPr>
          <p:cNvPr id="5" name="Picture 2" descr="Image result for ems symbol">
            <a:extLst>
              <a:ext uri="{FF2B5EF4-FFF2-40B4-BE49-F238E27FC236}">
                <a16:creationId xmlns:a16="http://schemas.microsoft.com/office/drawing/2014/main" id="{8791BC71-4012-47A3-BA8C-CAE4C366498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48287" y="2530414"/>
            <a:ext cx="3054173" cy="311126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C12E779-4439-49D9-8628-2C488F20E4E5}"/>
              </a:ext>
            </a:extLst>
          </p:cNvPr>
          <p:cNvSpPr>
            <a:spLocks noGrp="1"/>
          </p:cNvSpPr>
          <p:nvPr>
            <p:ph sz="quarter" idx="14"/>
          </p:nvPr>
        </p:nvSpPr>
        <p:spPr/>
        <p:txBody>
          <a:bodyPr>
            <a:normAutofit/>
          </a:bodyPr>
          <a:lstStyle/>
          <a:p>
            <a:r>
              <a:rPr lang="en-US" dirty="0"/>
              <a:t>Discuss what a guideline is &amp; is not</a:t>
            </a:r>
          </a:p>
          <a:p>
            <a:r>
              <a:rPr lang="en-US" dirty="0"/>
              <a:t>Discuss “Scope of Practice”</a:t>
            </a:r>
          </a:p>
          <a:p>
            <a:r>
              <a:rPr lang="en-US" dirty="0"/>
              <a:t>Compare the Format of the “Old” to the “New”</a:t>
            </a:r>
          </a:p>
          <a:p>
            <a:r>
              <a:rPr lang="en-US" dirty="0"/>
              <a:t>Review EMSP Level abbreviations</a:t>
            </a:r>
          </a:p>
          <a:p>
            <a:r>
              <a:rPr lang="en-US" dirty="0"/>
              <a:t>Review medication changes</a:t>
            </a:r>
          </a:p>
          <a:p>
            <a:endParaRPr lang="en-US" dirty="0"/>
          </a:p>
        </p:txBody>
      </p:sp>
    </p:spTree>
    <p:extLst>
      <p:ext uri="{BB962C8B-B14F-4D97-AF65-F5344CB8AC3E}">
        <p14:creationId xmlns:p14="http://schemas.microsoft.com/office/powerpoint/2010/main" val="80202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D7CD-BEA2-45DF-BFFF-1C42004669A9}"/>
              </a:ext>
            </a:extLst>
          </p:cNvPr>
          <p:cNvSpPr>
            <a:spLocks noGrp="1"/>
          </p:cNvSpPr>
          <p:nvPr>
            <p:ph type="title"/>
          </p:nvPr>
        </p:nvSpPr>
        <p:spPr/>
        <p:txBody>
          <a:bodyPr/>
          <a:lstStyle/>
          <a:p>
            <a:r>
              <a:rPr lang="en-US" dirty="0"/>
              <a:t>Skill Time</a:t>
            </a:r>
          </a:p>
        </p:txBody>
      </p:sp>
      <p:sp>
        <p:nvSpPr>
          <p:cNvPr id="4" name="Content Placeholder 3">
            <a:extLst>
              <a:ext uri="{FF2B5EF4-FFF2-40B4-BE49-F238E27FC236}">
                <a16:creationId xmlns:a16="http://schemas.microsoft.com/office/drawing/2014/main" id="{42223363-D96D-4A67-9594-9590DE4A776D}"/>
              </a:ext>
            </a:extLst>
          </p:cNvPr>
          <p:cNvSpPr>
            <a:spLocks noGrp="1"/>
          </p:cNvSpPr>
          <p:nvPr>
            <p:ph sz="half" idx="2"/>
          </p:nvPr>
        </p:nvSpPr>
        <p:spPr/>
        <p:txBody>
          <a:bodyPr/>
          <a:lstStyle/>
          <a:p>
            <a:r>
              <a:rPr lang="en-US" dirty="0"/>
              <a:t>Prepare:</a:t>
            </a:r>
          </a:p>
          <a:p>
            <a:pPr lvl="1"/>
            <a:r>
              <a:rPr lang="en-US" dirty="0" err="1"/>
              <a:t>Levophed</a:t>
            </a:r>
            <a:r>
              <a:rPr lang="en-US" dirty="0"/>
              <a:t> (norepinephrine) </a:t>
            </a:r>
          </a:p>
          <a:p>
            <a:r>
              <a:rPr lang="en-US" dirty="0"/>
              <a:t>Administer:</a:t>
            </a:r>
          </a:p>
          <a:p>
            <a:pPr lvl="1"/>
            <a:r>
              <a:rPr lang="en-US" dirty="0" err="1"/>
              <a:t>Levophed</a:t>
            </a:r>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77A6FB7C-08F0-4D95-ACC9-93D8721AB357}"/>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07804" y="2249488"/>
            <a:ext cx="2545605" cy="3541712"/>
          </a:xfrm>
        </p:spPr>
      </p:pic>
    </p:spTree>
    <p:extLst>
      <p:ext uri="{BB962C8B-B14F-4D97-AF65-F5344CB8AC3E}">
        <p14:creationId xmlns:p14="http://schemas.microsoft.com/office/powerpoint/2010/main" val="52105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33D20F-0D60-41B3-BF62-BAFED21A34BB}"/>
              </a:ext>
            </a:extLst>
          </p:cNvPr>
          <p:cNvSpPr>
            <a:spLocks noGrp="1"/>
          </p:cNvSpPr>
          <p:nvPr>
            <p:ph type="title"/>
          </p:nvPr>
        </p:nvSpPr>
        <p:spPr/>
        <p:txBody>
          <a:bodyPr/>
          <a:lstStyle/>
          <a:p>
            <a:r>
              <a:rPr lang="en-US" dirty="0"/>
              <a:t>Category A &amp; Category B</a:t>
            </a:r>
          </a:p>
        </p:txBody>
      </p:sp>
      <p:sp>
        <p:nvSpPr>
          <p:cNvPr id="6" name="Text Placeholder 5">
            <a:extLst>
              <a:ext uri="{FF2B5EF4-FFF2-40B4-BE49-F238E27FC236}">
                <a16:creationId xmlns:a16="http://schemas.microsoft.com/office/drawing/2014/main" id="{34945422-51FC-423A-9EDF-3F5F8611FDC0}"/>
              </a:ext>
            </a:extLst>
          </p:cNvPr>
          <p:cNvSpPr>
            <a:spLocks noGrp="1"/>
          </p:cNvSpPr>
          <p:nvPr>
            <p:ph type="body" idx="1"/>
          </p:nvPr>
        </p:nvSpPr>
        <p:spPr/>
        <p:txBody>
          <a:bodyPr/>
          <a:lstStyle/>
          <a:p>
            <a:r>
              <a:rPr lang="en-US" dirty="0"/>
              <a:t>Category A</a:t>
            </a:r>
          </a:p>
        </p:txBody>
      </p:sp>
      <p:sp>
        <p:nvSpPr>
          <p:cNvPr id="7" name="Content Placeholder 6">
            <a:extLst>
              <a:ext uri="{FF2B5EF4-FFF2-40B4-BE49-F238E27FC236}">
                <a16:creationId xmlns:a16="http://schemas.microsoft.com/office/drawing/2014/main" id="{B5780F9A-6C04-4BB3-9780-02C2B2D8259C}"/>
              </a:ext>
            </a:extLst>
          </p:cNvPr>
          <p:cNvSpPr>
            <a:spLocks noGrp="1"/>
          </p:cNvSpPr>
          <p:nvPr>
            <p:ph sz="half" idx="2"/>
          </p:nvPr>
        </p:nvSpPr>
        <p:spPr/>
        <p:txBody>
          <a:bodyPr/>
          <a:lstStyle/>
          <a:p>
            <a:r>
              <a:rPr lang="en-US" dirty="0"/>
              <a:t>All Medications </a:t>
            </a:r>
          </a:p>
          <a:p>
            <a:r>
              <a:rPr lang="en-US" dirty="0"/>
              <a:t>Almost All Procedures</a:t>
            </a:r>
            <a:endParaRPr lang="en-US" dirty="0">
              <a:solidFill>
                <a:srgbClr val="FF0000"/>
              </a:solidFill>
            </a:endParaRPr>
          </a:p>
        </p:txBody>
      </p:sp>
      <p:sp>
        <p:nvSpPr>
          <p:cNvPr id="8" name="Text Placeholder 7">
            <a:extLst>
              <a:ext uri="{FF2B5EF4-FFF2-40B4-BE49-F238E27FC236}">
                <a16:creationId xmlns:a16="http://schemas.microsoft.com/office/drawing/2014/main" id="{0472F303-5317-4790-924A-CFEC6BA6BDC8}"/>
              </a:ext>
            </a:extLst>
          </p:cNvPr>
          <p:cNvSpPr>
            <a:spLocks noGrp="1"/>
          </p:cNvSpPr>
          <p:nvPr>
            <p:ph type="body" sz="quarter" idx="3"/>
          </p:nvPr>
        </p:nvSpPr>
        <p:spPr/>
        <p:txBody>
          <a:bodyPr/>
          <a:lstStyle/>
          <a:p>
            <a:r>
              <a:rPr lang="en-US" dirty="0">
                <a:solidFill>
                  <a:srgbClr val="FF0000"/>
                </a:solidFill>
              </a:rPr>
              <a:t>Category B </a:t>
            </a:r>
          </a:p>
        </p:txBody>
      </p:sp>
      <p:sp>
        <p:nvSpPr>
          <p:cNvPr id="9" name="Content Placeholder 8">
            <a:extLst>
              <a:ext uri="{FF2B5EF4-FFF2-40B4-BE49-F238E27FC236}">
                <a16:creationId xmlns:a16="http://schemas.microsoft.com/office/drawing/2014/main" id="{967D831A-989B-4D5B-AF25-AF0D54E5C495}"/>
              </a:ext>
            </a:extLst>
          </p:cNvPr>
          <p:cNvSpPr>
            <a:spLocks noGrp="1"/>
          </p:cNvSpPr>
          <p:nvPr>
            <p:ph sz="quarter" idx="4"/>
          </p:nvPr>
        </p:nvSpPr>
        <p:spPr/>
        <p:txBody>
          <a:bodyPr/>
          <a:lstStyle/>
          <a:p>
            <a:r>
              <a:rPr lang="en-US" dirty="0"/>
              <a:t>Intubation of a patient that is three (3) years or younger</a:t>
            </a:r>
          </a:p>
        </p:txBody>
      </p:sp>
      <p:pic>
        <p:nvPicPr>
          <p:cNvPr id="10" name="Picture 9">
            <a:extLst>
              <a:ext uri="{FF2B5EF4-FFF2-40B4-BE49-F238E27FC236}">
                <a16:creationId xmlns:a16="http://schemas.microsoft.com/office/drawing/2014/main" id="{2AA3A230-AF3B-4402-AB96-9E54BD8F57F1}"/>
              </a:ext>
            </a:extLst>
          </p:cNvPr>
          <p:cNvPicPr>
            <a:picLocks noChangeAspect="1"/>
          </p:cNvPicPr>
          <p:nvPr/>
        </p:nvPicPr>
        <p:blipFill>
          <a:blip r:embed="rId3"/>
          <a:stretch>
            <a:fillRect/>
          </a:stretch>
        </p:blipFill>
        <p:spPr>
          <a:xfrm>
            <a:off x="8317601" y="2382868"/>
            <a:ext cx="1054699" cy="792549"/>
          </a:xfrm>
          <a:prstGeom prst="rect">
            <a:avLst/>
          </a:prstGeom>
        </p:spPr>
      </p:pic>
    </p:spTree>
    <p:extLst>
      <p:ext uri="{BB962C8B-B14F-4D97-AF65-F5344CB8AC3E}">
        <p14:creationId xmlns:p14="http://schemas.microsoft.com/office/powerpoint/2010/main" val="264479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73C8-F0DE-4A51-BCC9-9C1A7F3B0C76}"/>
              </a:ext>
            </a:extLst>
          </p:cNvPr>
          <p:cNvSpPr>
            <a:spLocks noGrp="1"/>
          </p:cNvSpPr>
          <p:nvPr>
            <p:ph type="title"/>
          </p:nvPr>
        </p:nvSpPr>
        <p:spPr/>
        <p:txBody>
          <a:bodyPr/>
          <a:lstStyle/>
          <a:p>
            <a:r>
              <a:rPr lang="en-US" dirty="0"/>
              <a:t>Consultation with OLMD</a:t>
            </a:r>
          </a:p>
        </p:txBody>
      </p:sp>
      <p:sp>
        <p:nvSpPr>
          <p:cNvPr id="4" name="Content Placeholder 3">
            <a:extLst>
              <a:ext uri="{FF2B5EF4-FFF2-40B4-BE49-F238E27FC236}">
                <a16:creationId xmlns:a16="http://schemas.microsoft.com/office/drawing/2014/main" id="{B72A295D-6C1F-44E6-AA83-207E7978A748}"/>
              </a:ext>
            </a:extLst>
          </p:cNvPr>
          <p:cNvSpPr>
            <a:spLocks noGrp="1"/>
          </p:cNvSpPr>
          <p:nvPr>
            <p:ph sz="half" idx="2"/>
          </p:nvPr>
        </p:nvSpPr>
        <p:spPr/>
        <p:txBody>
          <a:bodyPr/>
          <a:lstStyle/>
          <a:p>
            <a:r>
              <a:rPr lang="en-US" dirty="0"/>
              <a:t>When you see “Contact OLMD” </a:t>
            </a:r>
            <a:r>
              <a:rPr lang="en-US" b="1" u="sng" dirty="0"/>
              <a:t>without</a:t>
            </a:r>
            <a:r>
              <a:rPr lang="en-US" dirty="0"/>
              <a:t> a red phone</a:t>
            </a:r>
          </a:p>
          <a:p>
            <a:pPr lvl="1"/>
            <a:endParaRPr lang="en-US" dirty="0"/>
          </a:p>
          <a:p>
            <a:pPr lvl="1"/>
            <a:r>
              <a:rPr lang="en-US" dirty="0"/>
              <a:t>You are strongly encouraged to consult the physician prior to performing or administering that item! </a:t>
            </a:r>
          </a:p>
          <a:p>
            <a:pPr lvl="1"/>
            <a:r>
              <a:rPr lang="en-US" dirty="0"/>
              <a:t>Remember…OLMD is there to HELP!</a:t>
            </a:r>
          </a:p>
        </p:txBody>
      </p:sp>
      <p:pic>
        <p:nvPicPr>
          <p:cNvPr id="9" name="Picture 8">
            <a:extLst>
              <a:ext uri="{FF2B5EF4-FFF2-40B4-BE49-F238E27FC236}">
                <a16:creationId xmlns:a16="http://schemas.microsoft.com/office/drawing/2014/main" id="{69F04A60-3D49-4CA3-B1AB-0E1BD83B24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28295" y="2639683"/>
            <a:ext cx="1052423" cy="789317"/>
          </a:xfrm>
          <a:prstGeom prst="rect">
            <a:avLst/>
          </a:prstGeom>
        </p:spPr>
      </p:pic>
      <p:pic>
        <p:nvPicPr>
          <p:cNvPr id="8" name="Content Placeholder 7" descr="A doctor holding a clipboard&#10;&#10;Description automatically generated with medium confidence">
            <a:extLst>
              <a:ext uri="{FF2B5EF4-FFF2-40B4-BE49-F238E27FC236}">
                <a16:creationId xmlns:a16="http://schemas.microsoft.com/office/drawing/2014/main" id="{05DFF771-8A91-4B95-8DE5-80A92754133B}"/>
              </a:ext>
            </a:extLst>
          </p:cNvPr>
          <p:cNvPicPr>
            <a:picLocks noGrp="1" noChangeAspect="1"/>
          </p:cNvPicPr>
          <p:nvPr>
            <p:ph sz="half"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36601" y="2249485"/>
            <a:ext cx="3553874" cy="3909261"/>
          </a:xfrm>
        </p:spPr>
      </p:pic>
    </p:spTree>
    <p:extLst>
      <p:ext uri="{BB962C8B-B14F-4D97-AF65-F5344CB8AC3E}">
        <p14:creationId xmlns:p14="http://schemas.microsoft.com/office/powerpoint/2010/main" val="46656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974C-6746-4109-8F43-A6622DC0B480}"/>
              </a:ext>
            </a:extLst>
          </p:cNvPr>
          <p:cNvSpPr>
            <a:spLocks noGrp="1"/>
          </p:cNvSpPr>
          <p:nvPr>
            <p:ph type="title"/>
          </p:nvPr>
        </p:nvSpPr>
        <p:spPr/>
        <p:txBody>
          <a:bodyPr/>
          <a:lstStyle/>
          <a:p>
            <a:r>
              <a:rPr lang="en-US" dirty="0" err="1"/>
              <a:t>Emsa</a:t>
            </a:r>
            <a:r>
              <a:rPr lang="en-US" dirty="0"/>
              <a:t> review</a:t>
            </a:r>
          </a:p>
        </p:txBody>
      </p:sp>
      <p:sp>
        <p:nvSpPr>
          <p:cNvPr id="3" name="Content Placeholder 2">
            <a:extLst>
              <a:ext uri="{FF2B5EF4-FFF2-40B4-BE49-F238E27FC236}">
                <a16:creationId xmlns:a16="http://schemas.microsoft.com/office/drawing/2014/main" id="{C36B3386-6F81-4950-814B-46FE7FF518C1}"/>
              </a:ext>
            </a:extLst>
          </p:cNvPr>
          <p:cNvSpPr>
            <a:spLocks noGrp="1"/>
          </p:cNvSpPr>
          <p:nvPr>
            <p:ph sz="half" idx="1"/>
          </p:nvPr>
        </p:nvSpPr>
        <p:spPr/>
        <p:txBody>
          <a:bodyPr/>
          <a:lstStyle/>
          <a:p>
            <a:r>
              <a:rPr lang="en-US" dirty="0"/>
              <a:t>Go Live is April 1, 2022!</a:t>
            </a:r>
          </a:p>
          <a:p>
            <a:r>
              <a:rPr lang="en-US" dirty="0">
                <a:hlinkClick r:id="rId3"/>
              </a:rPr>
              <a:t>EMSA Stroke Scale and Respiratory Emergencies Aug 25 2021 - YouTube</a:t>
            </a:r>
            <a:endParaRPr lang="en-US" dirty="0"/>
          </a:p>
        </p:txBody>
      </p:sp>
      <p:pic>
        <p:nvPicPr>
          <p:cNvPr id="6" name="Content Placeholder 5" descr="A person making a hand gesture&#10;&#10;Description automatically generated with low confidence">
            <a:extLst>
              <a:ext uri="{FF2B5EF4-FFF2-40B4-BE49-F238E27FC236}">
                <a16:creationId xmlns:a16="http://schemas.microsoft.com/office/drawing/2014/main" id="{DA8FE917-4352-46CC-8551-8C5854FDA136}"/>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92563" y="2249487"/>
            <a:ext cx="4722285" cy="3541714"/>
          </a:xfrm>
        </p:spPr>
      </p:pic>
    </p:spTree>
    <p:extLst>
      <p:ext uri="{BB962C8B-B14F-4D97-AF65-F5344CB8AC3E}">
        <p14:creationId xmlns:p14="http://schemas.microsoft.com/office/powerpoint/2010/main" val="315987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BADE-661D-4977-BFBA-085CFDA217FB}"/>
              </a:ext>
            </a:extLst>
          </p:cNvPr>
          <p:cNvSpPr>
            <a:spLocks noGrp="1"/>
          </p:cNvSpPr>
          <p:nvPr>
            <p:ph type="title"/>
          </p:nvPr>
        </p:nvSpPr>
        <p:spPr/>
        <p:txBody>
          <a:bodyPr/>
          <a:lstStyle/>
          <a:p>
            <a:r>
              <a:rPr lang="en-US" dirty="0"/>
              <a:t>Alabama EMS rule change (optional)</a:t>
            </a:r>
          </a:p>
        </p:txBody>
      </p:sp>
      <p:pic>
        <p:nvPicPr>
          <p:cNvPr id="5" name="Content Placeholder 4" descr="A picture containing text, sign&#10;&#10;Description automatically generated">
            <a:extLst>
              <a:ext uri="{FF2B5EF4-FFF2-40B4-BE49-F238E27FC236}">
                <a16:creationId xmlns:a16="http://schemas.microsoft.com/office/drawing/2014/main" id="{C74F6509-8425-4426-A59D-914067BC5BA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35472" y="1959843"/>
            <a:ext cx="3872721" cy="3872721"/>
          </a:xfrm>
        </p:spPr>
      </p:pic>
    </p:spTree>
    <p:extLst>
      <p:ext uri="{BB962C8B-B14F-4D97-AF65-F5344CB8AC3E}">
        <p14:creationId xmlns:p14="http://schemas.microsoft.com/office/powerpoint/2010/main" val="4148995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FE30-1C88-4548-817F-42C7C0BAFD0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A27EBED-5345-4876-B2AF-8786E107D304}"/>
              </a:ext>
            </a:extLst>
          </p:cNvPr>
          <p:cNvSpPr>
            <a:spLocks noGrp="1"/>
          </p:cNvSpPr>
          <p:nvPr>
            <p:ph sz="half" idx="1"/>
          </p:nvPr>
        </p:nvSpPr>
        <p:spPr/>
        <p:txBody>
          <a:bodyPr/>
          <a:lstStyle/>
          <a:p>
            <a:r>
              <a:rPr lang="en-US" dirty="0"/>
              <a:t>The redesigned protocols are fundamental the same…</a:t>
            </a:r>
          </a:p>
          <a:p>
            <a:pPr lvl="1"/>
            <a:r>
              <a:rPr lang="en-US" dirty="0"/>
              <a:t>Fresh look…</a:t>
            </a:r>
          </a:p>
          <a:p>
            <a:pPr lvl="1"/>
            <a:r>
              <a:rPr lang="en-US" dirty="0"/>
              <a:t>Some new medications…</a:t>
            </a:r>
          </a:p>
          <a:p>
            <a:pPr lvl="1"/>
            <a:r>
              <a:rPr lang="en-US" dirty="0"/>
              <a:t>Big shift towards universal Cat-A system</a:t>
            </a:r>
          </a:p>
          <a:p>
            <a:pPr lvl="1"/>
            <a:r>
              <a:rPr lang="en-US" dirty="0"/>
              <a:t>EMSA…coming to an incident near you</a:t>
            </a:r>
          </a:p>
          <a:p>
            <a:pPr lvl="1"/>
            <a:r>
              <a:rPr lang="en-US" dirty="0"/>
              <a:t>ADPH Rule Changes</a:t>
            </a:r>
          </a:p>
        </p:txBody>
      </p:sp>
      <p:pic>
        <p:nvPicPr>
          <p:cNvPr id="6" name="Content Placeholder 5" descr="A close up of a keyboard&#10;&#10;Description automatically generated with medium confidence">
            <a:extLst>
              <a:ext uri="{FF2B5EF4-FFF2-40B4-BE49-F238E27FC236}">
                <a16:creationId xmlns:a16="http://schemas.microsoft.com/office/drawing/2014/main" id="{27F1601F-CC68-407D-9A63-56AEDB5C38F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249486"/>
            <a:ext cx="5235998" cy="3541714"/>
          </a:xfrm>
        </p:spPr>
      </p:pic>
    </p:spTree>
    <p:extLst>
      <p:ext uri="{BB962C8B-B14F-4D97-AF65-F5344CB8AC3E}">
        <p14:creationId xmlns:p14="http://schemas.microsoft.com/office/powerpoint/2010/main" val="266508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9F036A-9707-458D-A70C-CC4C0E177583}"/>
              </a:ext>
            </a:extLst>
          </p:cNvPr>
          <p:cNvSpPr>
            <a:spLocks noGrp="1"/>
          </p:cNvSpPr>
          <p:nvPr>
            <p:ph type="title"/>
          </p:nvPr>
        </p:nvSpPr>
        <p:spPr/>
        <p:txBody>
          <a:bodyPr/>
          <a:lstStyle/>
          <a:p>
            <a:endParaRPr lang="en-US"/>
          </a:p>
        </p:txBody>
      </p:sp>
      <p:pic>
        <p:nvPicPr>
          <p:cNvPr id="5" name="Picture 4" descr="Graphical user interface, text&#10;&#10;Description automatically generated">
            <a:extLst>
              <a:ext uri="{FF2B5EF4-FFF2-40B4-BE49-F238E27FC236}">
                <a16:creationId xmlns:a16="http://schemas.microsoft.com/office/drawing/2014/main" id="{B8934022-547D-4B0A-814D-5B0D418603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13" y="695605"/>
            <a:ext cx="8658198" cy="2294885"/>
          </a:xfrm>
          <a:prstGeom prst="rect">
            <a:avLst/>
          </a:prstGeom>
          <a:noFill/>
          <a:ln>
            <a:noFill/>
          </a:ln>
        </p:spPr>
      </p:pic>
      <p:pic>
        <p:nvPicPr>
          <p:cNvPr id="7" name="Content Placeholder 6" descr="Magnifying glass and question mark">
            <a:extLst>
              <a:ext uri="{FF2B5EF4-FFF2-40B4-BE49-F238E27FC236}">
                <a16:creationId xmlns:a16="http://schemas.microsoft.com/office/drawing/2014/main" id="{B502D948-F8D9-43FB-96BC-87B5BE18750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46077" y="3271440"/>
            <a:ext cx="4479784" cy="2519760"/>
          </a:xfrm>
        </p:spPr>
      </p:pic>
    </p:spTree>
    <p:extLst>
      <p:ext uri="{BB962C8B-B14F-4D97-AF65-F5344CB8AC3E}">
        <p14:creationId xmlns:p14="http://schemas.microsoft.com/office/powerpoint/2010/main" val="271956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6733-95D9-4AAE-B4DC-36CEA2C82922}"/>
              </a:ext>
            </a:extLst>
          </p:cNvPr>
          <p:cNvSpPr>
            <a:spLocks noGrp="1"/>
          </p:cNvSpPr>
          <p:nvPr>
            <p:ph type="title"/>
          </p:nvPr>
        </p:nvSpPr>
        <p:spPr/>
        <p:txBody>
          <a:bodyPr/>
          <a:lstStyle/>
          <a:p>
            <a:r>
              <a:rPr lang="en-US" dirty="0"/>
              <a:t>Program Objectives</a:t>
            </a:r>
          </a:p>
        </p:txBody>
      </p:sp>
      <p:sp>
        <p:nvSpPr>
          <p:cNvPr id="3" name="Content Placeholder 2">
            <a:extLst>
              <a:ext uri="{FF2B5EF4-FFF2-40B4-BE49-F238E27FC236}">
                <a16:creationId xmlns:a16="http://schemas.microsoft.com/office/drawing/2014/main" id="{0C31EEB7-B369-4D43-9C73-E13A9FF3510E}"/>
              </a:ext>
            </a:extLst>
          </p:cNvPr>
          <p:cNvSpPr>
            <a:spLocks noGrp="1"/>
          </p:cNvSpPr>
          <p:nvPr>
            <p:ph sz="half" idx="1"/>
          </p:nvPr>
        </p:nvSpPr>
        <p:spPr/>
        <p:txBody>
          <a:bodyPr>
            <a:normAutofit/>
          </a:bodyPr>
          <a:lstStyle/>
          <a:p>
            <a:r>
              <a:rPr lang="en-US" dirty="0"/>
              <a:t>Practice medication preparation and administration</a:t>
            </a:r>
          </a:p>
          <a:p>
            <a:r>
              <a:rPr lang="en-US" dirty="0"/>
              <a:t>Discuss Cat A versus Cat B</a:t>
            </a:r>
          </a:p>
          <a:p>
            <a:r>
              <a:rPr lang="en-US" dirty="0"/>
              <a:t>Review EMSA </a:t>
            </a:r>
          </a:p>
          <a:p>
            <a:r>
              <a:rPr lang="en-US" dirty="0"/>
              <a:t>Review New ADPH Rule Changes</a:t>
            </a:r>
          </a:p>
          <a:p>
            <a:r>
              <a:rPr lang="en-US" dirty="0"/>
              <a:t>Complete Scenario Lab</a:t>
            </a:r>
          </a:p>
          <a:p>
            <a:endParaRPr lang="en-US" dirty="0"/>
          </a:p>
        </p:txBody>
      </p:sp>
      <p:pic>
        <p:nvPicPr>
          <p:cNvPr id="6" name="Content Placeholder 5" descr="Diagram&#10;&#10;Description automatically generated">
            <a:extLst>
              <a:ext uri="{FF2B5EF4-FFF2-40B4-BE49-F238E27FC236}">
                <a16:creationId xmlns:a16="http://schemas.microsoft.com/office/drawing/2014/main" id="{858234E6-0A25-4C14-8359-52969C19B73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2811" y="2249488"/>
            <a:ext cx="3613991" cy="3541712"/>
          </a:xfrm>
        </p:spPr>
      </p:pic>
    </p:spTree>
    <p:extLst>
      <p:ext uri="{BB962C8B-B14F-4D97-AF65-F5344CB8AC3E}">
        <p14:creationId xmlns:p14="http://schemas.microsoft.com/office/powerpoint/2010/main" val="34991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5D08-996F-4E38-AE22-F35C1C2CF1A6}"/>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BAF92AFA-7737-4ABF-946F-8C19C5E413C9}"/>
              </a:ext>
            </a:extLst>
          </p:cNvPr>
          <p:cNvSpPr>
            <a:spLocks noGrp="1"/>
          </p:cNvSpPr>
          <p:nvPr>
            <p:ph sz="quarter" idx="13"/>
          </p:nvPr>
        </p:nvSpPr>
        <p:spPr/>
        <p:txBody>
          <a:bodyPr/>
          <a:lstStyle/>
          <a:p>
            <a:r>
              <a:rPr lang="en-US" dirty="0"/>
              <a:t>A guideline is a general rule, principle, or piece of advice.</a:t>
            </a:r>
          </a:p>
          <a:p>
            <a:pPr lvl="1"/>
            <a:r>
              <a:rPr lang="en-US" dirty="0"/>
              <a:t>EMS protocols </a:t>
            </a:r>
            <a:r>
              <a:rPr lang="en-US" b="1" u="sng" dirty="0"/>
              <a:t>are</a:t>
            </a:r>
            <a:r>
              <a:rPr lang="en-US" dirty="0"/>
              <a:t> soft boundaries</a:t>
            </a:r>
          </a:p>
          <a:p>
            <a:pPr lvl="1"/>
            <a:r>
              <a:rPr lang="en-US" dirty="0"/>
              <a:t>EMS protocols </a:t>
            </a:r>
            <a:r>
              <a:rPr lang="en-US" b="1" u="sng" dirty="0"/>
              <a:t>are not </a:t>
            </a:r>
            <a:r>
              <a:rPr lang="en-US" dirty="0"/>
              <a:t>rigid boundaries</a:t>
            </a:r>
          </a:p>
          <a:p>
            <a:pPr marL="0" indent="0">
              <a:buNone/>
            </a:pPr>
            <a:endParaRPr lang="en-US" dirty="0"/>
          </a:p>
          <a:p>
            <a:pPr marL="457200" lvl="1" indent="0">
              <a:buNone/>
            </a:pPr>
            <a:endParaRPr lang="en-US" dirty="0"/>
          </a:p>
          <a:p>
            <a:pPr lvl="1"/>
            <a:endParaRPr lang="en-US" dirty="0"/>
          </a:p>
          <a:p>
            <a:pPr lvl="1"/>
            <a:endParaRPr lang="en-US" dirty="0"/>
          </a:p>
        </p:txBody>
      </p:sp>
      <p:pic>
        <p:nvPicPr>
          <p:cNvPr id="6" name="Content Placeholder 5" descr="Text, whiteboard&#10;&#10;Description automatically generated with medium confidence">
            <a:extLst>
              <a:ext uri="{FF2B5EF4-FFF2-40B4-BE49-F238E27FC236}">
                <a16:creationId xmlns:a16="http://schemas.microsoft.com/office/drawing/2014/main" id="{9E29AC23-AEEE-4527-91CA-62CE66BEC9AA}"/>
              </a:ext>
            </a:extLst>
          </p:cNvPr>
          <p:cNvPicPr>
            <a:picLocks noGrp="1" noChangeAspect="1"/>
          </p:cNvPicPr>
          <p:nvPr>
            <p:ph sz="quarter"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377281"/>
            <a:ext cx="5105400" cy="3403600"/>
          </a:xfrm>
        </p:spPr>
      </p:pic>
    </p:spTree>
    <p:extLst>
      <p:ext uri="{BB962C8B-B14F-4D97-AF65-F5344CB8AC3E}">
        <p14:creationId xmlns:p14="http://schemas.microsoft.com/office/powerpoint/2010/main" val="37724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7FC7-DF05-40FA-98FE-09EF26497DAD}"/>
              </a:ext>
            </a:extLst>
          </p:cNvPr>
          <p:cNvSpPr>
            <a:spLocks noGrp="1"/>
          </p:cNvSpPr>
          <p:nvPr>
            <p:ph type="title"/>
          </p:nvPr>
        </p:nvSpPr>
        <p:spPr/>
        <p:txBody>
          <a:bodyPr/>
          <a:lstStyle/>
          <a:p>
            <a:r>
              <a:rPr lang="en-US" dirty="0"/>
              <a:t>Ems protocols “guidelines”</a:t>
            </a:r>
          </a:p>
        </p:txBody>
      </p:sp>
      <p:sp>
        <p:nvSpPr>
          <p:cNvPr id="3" name="Content Placeholder 2">
            <a:extLst>
              <a:ext uri="{FF2B5EF4-FFF2-40B4-BE49-F238E27FC236}">
                <a16:creationId xmlns:a16="http://schemas.microsoft.com/office/drawing/2014/main" id="{B354AAC1-0742-4226-AEA8-BA08F56249F6}"/>
              </a:ext>
            </a:extLst>
          </p:cNvPr>
          <p:cNvSpPr>
            <a:spLocks noGrp="1"/>
          </p:cNvSpPr>
          <p:nvPr>
            <p:ph idx="1"/>
          </p:nvPr>
        </p:nvSpPr>
        <p:spPr/>
        <p:txBody>
          <a:bodyPr/>
          <a:lstStyle/>
          <a:p>
            <a:r>
              <a:rPr lang="en-US" dirty="0"/>
              <a:t>Protocols are intended to </a:t>
            </a:r>
            <a:r>
              <a:rPr lang="en-US" b="1" u="sng" dirty="0"/>
              <a:t>guide</a:t>
            </a:r>
            <a:r>
              <a:rPr lang="en-US" dirty="0"/>
              <a:t> emergency medical services personnel (EMSP) in the response and management of emergency situations and the care and treatment of patients. </a:t>
            </a:r>
          </a:p>
          <a:p>
            <a:r>
              <a:rPr lang="en-US" dirty="0"/>
              <a:t>We must use our </a:t>
            </a:r>
            <a:r>
              <a:rPr lang="en-US" u="sng" dirty="0"/>
              <a:t>Knowledge, Skills, and Abilities </a:t>
            </a:r>
            <a:r>
              <a:rPr lang="en-US" dirty="0"/>
              <a:t>in conjunction with the EMS Protocols!</a:t>
            </a:r>
          </a:p>
          <a:p>
            <a:pPr lvl="1"/>
            <a:r>
              <a:rPr lang="en-US" dirty="0"/>
              <a:t>We, the EMSP, are responsible for our actions or lack of actions.</a:t>
            </a:r>
          </a:p>
        </p:txBody>
      </p:sp>
    </p:spTree>
    <p:extLst>
      <p:ext uri="{BB962C8B-B14F-4D97-AF65-F5344CB8AC3E}">
        <p14:creationId xmlns:p14="http://schemas.microsoft.com/office/powerpoint/2010/main" val="354221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D7CD-521B-4877-9942-1BEDE56ED325}"/>
              </a:ext>
            </a:extLst>
          </p:cNvPr>
          <p:cNvSpPr>
            <a:spLocks noGrp="1"/>
          </p:cNvSpPr>
          <p:nvPr>
            <p:ph type="title"/>
          </p:nvPr>
        </p:nvSpPr>
        <p:spPr/>
        <p:txBody>
          <a:bodyPr/>
          <a:lstStyle/>
          <a:p>
            <a:r>
              <a:rPr lang="en-US" dirty="0"/>
              <a:t>What is a policy</a:t>
            </a:r>
          </a:p>
        </p:txBody>
      </p:sp>
      <p:pic>
        <p:nvPicPr>
          <p:cNvPr id="7" name="Content Placeholder 6">
            <a:extLst>
              <a:ext uri="{FF2B5EF4-FFF2-40B4-BE49-F238E27FC236}">
                <a16:creationId xmlns:a16="http://schemas.microsoft.com/office/drawing/2014/main" id="{034527E3-307C-48F3-A8B9-38FF2336676A}"/>
              </a:ext>
            </a:extLst>
          </p:cNvPr>
          <p:cNvPicPr>
            <a:picLocks noGrp="1" noChangeAspect="1"/>
          </p:cNvPicPr>
          <p:nvPr>
            <p:ph sz="half" idx="2"/>
          </p:nvPr>
        </p:nvPicPr>
        <p:blipFill>
          <a:blip r:embed="rId3"/>
          <a:stretch>
            <a:fillRect/>
          </a:stretch>
        </p:blipFill>
        <p:spPr>
          <a:xfrm>
            <a:off x="7066929" y="360507"/>
            <a:ext cx="4289329" cy="5715828"/>
          </a:xfrm>
          <a:prstGeom prst="rect">
            <a:avLst/>
          </a:prstGeom>
        </p:spPr>
      </p:pic>
      <p:sp>
        <p:nvSpPr>
          <p:cNvPr id="6" name="Content Placeholder 5">
            <a:extLst>
              <a:ext uri="{FF2B5EF4-FFF2-40B4-BE49-F238E27FC236}">
                <a16:creationId xmlns:a16="http://schemas.microsoft.com/office/drawing/2014/main" id="{5DA873BB-5A03-4F8B-96E3-1597F5BCF11D}"/>
              </a:ext>
            </a:extLst>
          </p:cNvPr>
          <p:cNvSpPr>
            <a:spLocks noGrp="1"/>
          </p:cNvSpPr>
          <p:nvPr>
            <p:ph sz="half" idx="1"/>
          </p:nvPr>
        </p:nvSpPr>
        <p:spPr/>
        <p:txBody>
          <a:bodyPr/>
          <a:lstStyle/>
          <a:p>
            <a:r>
              <a:rPr lang="en-US" dirty="0"/>
              <a:t>A set of guidelines or rules that determine a course of action. </a:t>
            </a:r>
          </a:p>
          <a:p>
            <a:pPr lvl="1"/>
            <a:r>
              <a:rPr lang="en-US" dirty="0"/>
              <a:t>EMS policies </a:t>
            </a:r>
            <a:r>
              <a:rPr lang="en-US" b="1" u="sng" dirty="0"/>
              <a:t>are</a:t>
            </a:r>
            <a:r>
              <a:rPr lang="en-US" dirty="0"/>
              <a:t> rigid boundaries</a:t>
            </a:r>
          </a:p>
          <a:p>
            <a:pPr lvl="1"/>
            <a:r>
              <a:rPr lang="en-US" dirty="0"/>
              <a:t>EMS policies </a:t>
            </a:r>
            <a:r>
              <a:rPr lang="en-US" b="1" u="sng" dirty="0"/>
              <a:t>are not </a:t>
            </a:r>
            <a:r>
              <a:rPr lang="en-US" dirty="0"/>
              <a:t>soft boundaries</a:t>
            </a:r>
          </a:p>
          <a:p>
            <a:r>
              <a:rPr lang="en-US" dirty="0"/>
              <a:t>Policies are inherent to an Agencies Administrative/Management Staff</a:t>
            </a:r>
          </a:p>
          <a:p>
            <a:pPr marL="457200" lvl="1" indent="0">
              <a:buNone/>
            </a:pPr>
            <a:endParaRPr lang="en-US" dirty="0"/>
          </a:p>
          <a:p>
            <a:pPr lvl="1"/>
            <a:endParaRPr lang="en-US" dirty="0"/>
          </a:p>
        </p:txBody>
      </p:sp>
    </p:spTree>
    <p:extLst>
      <p:ext uri="{BB962C8B-B14F-4D97-AF65-F5344CB8AC3E}">
        <p14:creationId xmlns:p14="http://schemas.microsoft.com/office/powerpoint/2010/main" val="60619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579E-6FCD-4FE2-B9D6-9D82D8D9937D}"/>
              </a:ext>
            </a:extLst>
          </p:cNvPr>
          <p:cNvSpPr>
            <a:spLocks noGrp="1"/>
          </p:cNvSpPr>
          <p:nvPr>
            <p:ph type="title"/>
          </p:nvPr>
        </p:nvSpPr>
        <p:spPr/>
        <p:txBody>
          <a:bodyPr/>
          <a:lstStyle/>
          <a:p>
            <a:r>
              <a:rPr lang="en-US" dirty="0"/>
              <a:t>Scope of practice </a:t>
            </a:r>
          </a:p>
        </p:txBody>
      </p:sp>
      <p:pic>
        <p:nvPicPr>
          <p:cNvPr id="6" name="Content Placeholder 5" descr="A person sitting in a chair&#10;&#10;Description automatically generated with medium confidence">
            <a:extLst>
              <a:ext uri="{FF2B5EF4-FFF2-40B4-BE49-F238E27FC236}">
                <a16:creationId xmlns:a16="http://schemas.microsoft.com/office/drawing/2014/main" id="{B6EF5444-F233-437D-981B-ADCBB406A76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56333" y="2249488"/>
            <a:ext cx="4848546" cy="3541712"/>
          </a:xfrm>
        </p:spPr>
      </p:pic>
      <p:sp>
        <p:nvSpPr>
          <p:cNvPr id="4" name="Content Placeholder 3">
            <a:extLst>
              <a:ext uri="{FF2B5EF4-FFF2-40B4-BE49-F238E27FC236}">
                <a16:creationId xmlns:a16="http://schemas.microsoft.com/office/drawing/2014/main" id="{883A021B-397F-46F7-9383-5D99C5FACE50}"/>
              </a:ext>
            </a:extLst>
          </p:cNvPr>
          <p:cNvSpPr>
            <a:spLocks noGrp="1"/>
          </p:cNvSpPr>
          <p:nvPr>
            <p:ph sz="half" idx="2"/>
          </p:nvPr>
        </p:nvSpPr>
        <p:spPr/>
        <p:txBody>
          <a:bodyPr/>
          <a:lstStyle/>
          <a:p>
            <a:r>
              <a:rPr lang="en-US" dirty="0"/>
              <a:t>Clearly defined levels of skills and roles allowed for each level of emergency medical services personnel </a:t>
            </a:r>
          </a:p>
        </p:txBody>
      </p:sp>
    </p:spTree>
    <p:extLst>
      <p:ext uri="{BB962C8B-B14F-4D97-AF65-F5344CB8AC3E}">
        <p14:creationId xmlns:p14="http://schemas.microsoft.com/office/powerpoint/2010/main" val="37919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EAD0-D31B-4084-8AA3-431132B4A73E}"/>
              </a:ext>
            </a:extLst>
          </p:cNvPr>
          <p:cNvSpPr>
            <a:spLocks noGrp="1"/>
          </p:cNvSpPr>
          <p:nvPr>
            <p:ph type="title"/>
          </p:nvPr>
        </p:nvSpPr>
        <p:spPr/>
        <p:txBody>
          <a:bodyPr/>
          <a:lstStyle/>
          <a:p>
            <a:r>
              <a:rPr lang="en-US" dirty="0"/>
              <a:t>Scope of practice</a:t>
            </a:r>
          </a:p>
        </p:txBody>
      </p:sp>
      <p:sp>
        <p:nvSpPr>
          <p:cNvPr id="3" name="Content Placeholder 2">
            <a:extLst>
              <a:ext uri="{FF2B5EF4-FFF2-40B4-BE49-F238E27FC236}">
                <a16:creationId xmlns:a16="http://schemas.microsoft.com/office/drawing/2014/main" id="{034C9EBB-F1C3-41DA-8FA0-A90FAD3086E4}"/>
              </a:ext>
            </a:extLst>
          </p:cNvPr>
          <p:cNvSpPr>
            <a:spLocks noGrp="1"/>
          </p:cNvSpPr>
          <p:nvPr>
            <p:ph sz="half" idx="1"/>
          </p:nvPr>
        </p:nvSpPr>
        <p:spPr/>
        <p:txBody>
          <a:bodyPr>
            <a:normAutofit/>
          </a:bodyPr>
          <a:lstStyle/>
          <a:p>
            <a:r>
              <a:rPr lang="en-US" dirty="0"/>
              <a:t>Each EMSP is responsible for their Scope of Practice</a:t>
            </a:r>
          </a:p>
          <a:p>
            <a:pPr lvl="1"/>
            <a:r>
              <a:rPr lang="en-US" dirty="0"/>
              <a:t>OLMD request</a:t>
            </a:r>
          </a:p>
          <a:p>
            <a:pPr lvl="1"/>
            <a:r>
              <a:rPr lang="en-US" dirty="0"/>
              <a:t>EMSP request</a:t>
            </a:r>
          </a:p>
          <a:p>
            <a:pPr lvl="1"/>
            <a:r>
              <a:rPr lang="en-US" dirty="0"/>
              <a:t>Use Knowledge, Skills, and Abilities to know when to DECLINE </a:t>
            </a:r>
          </a:p>
        </p:txBody>
      </p:sp>
      <p:pic>
        <p:nvPicPr>
          <p:cNvPr id="6" name="Content Placeholder 5" descr="A white truck parked on the side of a street&#10;&#10;Description automatically generated with low confidence">
            <a:extLst>
              <a:ext uri="{FF2B5EF4-FFF2-40B4-BE49-F238E27FC236}">
                <a16:creationId xmlns:a16="http://schemas.microsoft.com/office/drawing/2014/main" id="{6512E42A-6138-4FF2-B2CA-A3808A044C1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249486"/>
            <a:ext cx="5312572" cy="3541714"/>
          </a:xfrm>
        </p:spPr>
      </p:pic>
    </p:spTree>
    <p:extLst>
      <p:ext uri="{BB962C8B-B14F-4D97-AF65-F5344CB8AC3E}">
        <p14:creationId xmlns:p14="http://schemas.microsoft.com/office/powerpoint/2010/main" val="109917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5C2A-F212-4CE8-BB0B-022D13FE92C4}"/>
              </a:ext>
            </a:extLst>
          </p:cNvPr>
          <p:cNvSpPr>
            <a:spLocks noGrp="1"/>
          </p:cNvSpPr>
          <p:nvPr>
            <p:ph type="title"/>
          </p:nvPr>
        </p:nvSpPr>
        <p:spPr/>
        <p:txBody>
          <a:bodyPr/>
          <a:lstStyle/>
          <a:p>
            <a:r>
              <a:rPr lang="en-US" dirty="0"/>
              <a:t>Scope of practice…pit falls</a:t>
            </a:r>
          </a:p>
        </p:txBody>
      </p:sp>
      <p:pic>
        <p:nvPicPr>
          <p:cNvPr id="6" name="Content Placeholder 5" descr="Engineering drawing&#10;&#10;Description automatically generated">
            <a:extLst>
              <a:ext uri="{FF2B5EF4-FFF2-40B4-BE49-F238E27FC236}">
                <a16:creationId xmlns:a16="http://schemas.microsoft.com/office/drawing/2014/main" id="{C696E18D-C449-4E6A-A930-EB3F1047EB6F}"/>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3" y="2392945"/>
            <a:ext cx="4878387" cy="3254798"/>
          </a:xfrm>
        </p:spPr>
      </p:pic>
      <p:sp>
        <p:nvSpPr>
          <p:cNvPr id="4" name="Content Placeholder 3">
            <a:extLst>
              <a:ext uri="{FF2B5EF4-FFF2-40B4-BE49-F238E27FC236}">
                <a16:creationId xmlns:a16="http://schemas.microsoft.com/office/drawing/2014/main" id="{D1C86E8F-79C4-488F-9B49-623079ADCD99}"/>
              </a:ext>
            </a:extLst>
          </p:cNvPr>
          <p:cNvSpPr>
            <a:spLocks noGrp="1"/>
          </p:cNvSpPr>
          <p:nvPr>
            <p:ph sz="half" idx="2"/>
          </p:nvPr>
        </p:nvSpPr>
        <p:spPr/>
        <p:txBody>
          <a:bodyPr/>
          <a:lstStyle/>
          <a:p>
            <a:r>
              <a:rPr lang="en-US" dirty="0"/>
              <a:t>“I learned this in paramedic school”</a:t>
            </a:r>
          </a:p>
          <a:p>
            <a:r>
              <a:rPr lang="en-US" dirty="0"/>
              <a:t>AEMT assisting a Paramedic…</a:t>
            </a:r>
          </a:p>
          <a:p>
            <a:endParaRPr lang="en-US" dirty="0"/>
          </a:p>
          <a:p>
            <a:r>
              <a:rPr lang="en-US" dirty="0">
                <a:solidFill>
                  <a:srgbClr val="FF0000"/>
                </a:solidFill>
              </a:rPr>
              <a:t>Your individual Scope of Practice can be found in the front of the EMS Protocols</a:t>
            </a:r>
          </a:p>
          <a:p>
            <a:pPr lvl="1"/>
            <a:endParaRPr lang="en-US" dirty="0"/>
          </a:p>
        </p:txBody>
      </p:sp>
    </p:spTree>
    <p:extLst>
      <p:ext uri="{BB962C8B-B14F-4D97-AF65-F5344CB8AC3E}">
        <p14:creationId xmlns:p14="http://schemas.microsoft.com/office/powerpoint/2010/main" val="3108612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1034</TotalTime>
  <Words>1165</Words>
  <Application>Microsoft Office PowerPoint</Application>
  <PresentationFormat>Widescreen</PresentationFormat>
  <Paragraphs>196</Paragraphs>
  <Slides>26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Tw Cen MT</vt:lpstr>
      <vt:lpstr>Circuit</vt:lpstr>
      <vt:lpstr>PowerPoint Presentation</vt:lpstr>
      <vt:lpstr>Program Objectives</vt:lpstr>
      <vt:lpstr>Program Objectives</vt:lpstr>
      <vt:lpstr>Guidelines</vt:lpstr>
      <vt:lpstr>Ems protocols “guidelines”</vt:lpstr>
      <vt:lpstr>What is a policy</vt:lpstr>
      <vt:lpstr>Scope of practice </vt:lpstr>
      <vt:lpstr>Scope of practice</vt:lpstr>
      <vt:lpstr>Scope of practice…pit falls</vt:lpstr>
      <vt:lpstr>Format change</vt:lpstr>
      <vt:lpstr>PowerPoint Presentation</vt:lpstr>
      <vt:lpstr>PowerPoint Presentation</vt:lpstr>
      <vt:lpstr>Medication additions &amp; changes</vt:lpstr>
      <vt:lpstr>EMT</vt:lpstr>
      <vt:lpstr>Skill Time</vt:lpstr>
      <vt:lpstr>Advanced/intermediate EMT (Continued)</vt:lpstr>
      <vt:lpstr> Drip rate FORMULA (TXA) </vt:lpstr>
      <vt:lpstr>Skill Time</vt:lpstr>
      <vt:lpstr>Paramedic</vt:lpstr>
      <vt:lpstr>Skill Time</vt:lpstr>
      <vt:lpstr>Category A &amp; Category B</vt:lpstr>
      <vt:lpstr>Consultation with OLMD</vt:lpstr>
      <vt:lpstr>Emsa review</vt:lpstr>
      <vt:lpstr>Alabama EMS rule change (optional)</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Edition Patient Care Protocols</dc:title>
  <dc:creator>Sean</dc:creator>
  <cp:lastModifiedBy>Sean Gibson</cp:lastModifiedBy>
  <cp:revision>2</cp:revision>
  <dcterms:created xsi:type="dcterms:W3CDTF">2022-01-10T16:42:02Z</dcterms:created>
  <dcterms:modified xsi:type="dcterms:W3CDTF">2022-02-22T16:44:21Z</dcterms:modified>
</cp:coreProperties>
</file>